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0"/>
    <p:restoredTop sz="94719"/>
  </p:normalViewPr>
  <p:slideViewPr>
    <p:cSldViewPr snapToGrid="0">
      <p:cViewPr varScale="1">
        <p:scale>
          <a:sx n="143" d="100"/>
          <a:sy n="143" d="100"/>
        </p:scale>
        <p:origin x="21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392BA1-DF92-B748-9977-74205276BC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73F0F60-03C5-8788-D070-0889E11A5E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4D2A32-BBC4-43F2-DE42-DDB064AE7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D62E-9C9E-E045-A6EE-2EF0A1D29C62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F31319-41B2-9AED-1D36-CE3075B87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742330-569F-B5A8-7A88-201A765A5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BC49-F1E9-3E4E-A668-4909E469D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338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AED4FF-07D8-D878-DBD2-B42742888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5F2168-0AD4-C957-25B8-8E681B8F83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7EE06A-55EE-596C-6A4F-FE2A180FF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D62E-9C9E-E045-A6EE-2EF0A1D29C62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1D7C04-725D-6384-56B3-87A19B2B6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D33EFC-4682-1BD2-0F6D-AC28AE524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BC49-F1E9-3E4E-A668-4909E469D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109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84FDA30-F0EE-3CF5-0AB3-6233E92282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CBEBB04-4BCF-8187-823E-7B5FB1CD84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A83483-8AFC-FE15-3A01-E2FCA253A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D62E-9C9E-E045-A6EE-2EF0A1D29C62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6FF58E-4CFF-1796-3644-12FB1A965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69A5C3B-4E1E-35AC-B6AE-08121DEA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BC49-F1E9-3E4E-A668-4909E469D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090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CF5A31-8F67-145E-269F-7ADA93802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53AB77-1E2F-ECDB-7FFC-C020D1485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C38AF5-CA81-341B-887B-27367B84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D62E-9C9E-E045-A6EE-2EF0A1D29C62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8A0F5C-BCFE-B64E-2EA4-3979350B3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014C7-D8AF-9CEA-40E5-9CBD76D68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BC49-F1E9-3E4E-A668-4909E469D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160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73E709-4EDB-675F-EA3E-019E46CA1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3F4416B-5CEA-7D3E-5CCB-35E679EBA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D3EF8A-B6A5-CEE5-DFFB-4CA21A2E9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D62E-9C9E-E045-A6EE-2EF0A1D29C62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854D86-FF2A-CCDB-FEC0-AC32D4676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E28E0F-5D53-7B67-46A2-9D4DFEEB4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BC49-F1E9-3E4E-A668-4909E469D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9840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647B01-E962-61A9-F9F8-205A7609D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26270B3-27E9-AEFF-410A-661682AD35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0903805-6829-CB0C-FAC0-16E984D7D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CE7ACBD-C47E-1224-D98C-F303F0AA9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D62E-9C9E-E045-A6EE-2EF0A1D29C62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A427419-59CF-AA0E-6538-C739A05C9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999A7D-3E61-8215-C2E2-A1C4011CB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BC49-F1E9-3E4E-A668-4909E469D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689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FD73F6-62CC-BDDC-068D-480D7BAB4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975D6EE-8C52-BF6F-BF2C-7C5BF1535B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803B507-2B58-7FD7-0F10-D319CC719B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B486068-3A02-C3E4-2326-DD004B5957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6F47704-C6BA-C585-541C-2972C1EF55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AC9E04E-F433-357C-94F3-9096727F4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D62E-9C9E-E045-A6EE-2EF0A1D29C62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9A1710A-69AD-3D05-8267-C40F209F9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77FBCB2-05BD-C694-B862-04D7A9647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BC49-F1E9-3E4E-A668-4909E469D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007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EB83DD-1D9D-54C3-96E0-57AA7CEFE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A1DA2DD-2E2D-F7A7-B65D-7931A0D7B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D62E-9C9E-E045-A6EE-2EF0A1D29C62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7877D1C-1ACD-26BE-1F94-EE162CDBA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3C484EA-B81B-EB43-7106-C7B0573B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BC49-F1E9-3E4E-A668-4909E469D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470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33E3767-FA28-F98B-E73A-0FED39C1F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D62E-9C9E-E045-A6EE-2EF0A1D29C62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3E8D566-6E7F-A29F-4CAD-457FFBDA7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8E54F03-F469-ABAD-2CED-2B18622B6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BC49-F1E9-3E4E-A668-4909E469D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151615-335A-421C-F021-0C7173E36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4BA46D-BAC2-DAAF-DD67-9EEBA4061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B085481-D5FF-42E0-69BF-0C48439848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683C7CB-FA4F-EF52-0D6E-AA0BC1CF9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D62E-9C9E-E045-A6EE-2EF0A1D29C62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B92EBFF-87CE-A3C1-646D-A1DF71459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DFD1BC-6AA4-2FCC-B77B-DC1C4E868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BC49-F1E9-3E4E-A668-4909E469D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69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AD6ED3-A98E-26CC-A5C8-E4DF8B991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1FDB29F-9FC2-8E9C-DADD-EF566D4C28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C213D5-13A6-A92D-1635-B915B051DA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3FBA7CC-5266-62B2-6857-E6FD10157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D62E-9C9E-E045-A6EE-2EF0A1D29C62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6E7C98-3B84-5A42-C442-F9A33D334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129AAAF-A00A-14C7-C94F-34D298C53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4BC49-F1E9-3E4E-A668-4909E469D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99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9CF7F35-EADA-BFCC-A614-60CB80DF0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F6BDEE6-621A-DC43-09B6-417CA37EB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E697B6D-A106-C94B-8663-BF555717AF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ED62E-9C9E-E045-A6EE-2EF0A1D29C62}" type="datetimeFigureOut">
              <a:rPr kumimoji="1" lang="ja-JP" altLang="en-US" smtClean="0"/>
              <a:t>2023/8/20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90E801-09FD-D215-20E2-E1DD695A0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EEF236-1EE3-5D19-29BD-9A758CD70A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4BC49-F1E9-3E4E-A668-4909E469D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03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円/楕円 5">
            <a:extLst>
              <a:ext uri="{FF2B5EF4-FFF2-40B4-BE49-F238E27FC236}">
                <a16:creationId xmlns:a16="http://schemas.microsoft.com/office/drawing/2014/main" id="{58B939EA-DD12-268A-A50A-3D83C5B60A82}"/>
              </a:ext>
            </a:extLst>
          </p:cNvPr>
          <p:cNvSpPr/>
          <p:nvPr/>
        </p:nvSpPr>
        <p:spPr>
          <a:xfrm>
            <a:off x="3403134" y="736133"/>
            <a:ext cx="5385732" cy="538573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>
            <a:extLst>
              <a:ext uri="{FF2B5EF4-FFF2-40B4-BE49-F238E27FC236}">
                <a16:creationId xmlns:a16="http://schemas.microsoft.com/office/drawing/2014/main" id="{8B3F324B-6D15-8B12-AD2F-248D4F18B099}"/>
              </a:ext>
            </a:extLst>
          </p:cNvPr>
          <p:cNvSpPr/>
          <p:nvPr/>
        </p:nvSpPr>
        <p:spPr>
          <a:xfrm>
            <a:off x="4535648" y="1935759"/>
            <a:ext cx="3120704" cy="298648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rgbClr val="00B0F0"/>
                </a:solidFill>
              </a:rPr>
              <a:t>DX</a:t>
            </a:r>
            <a:r>
              <a:rPr kumimoji="1" lang="ja-JP" altLang="en-US">
                <a:solidFill>
                  <a:srgbClr val="00B0F0"/>
                </a:solidFill>
              </a:rPr>
              <a:t>ソリューションの幅を広げる</a:t>
            </a:r>
            <a:endParaRPr kumimoji="1" lang="en-US" altLang="ja-JP" dirty="0">
              <a:solidFill>
                <a:srgbClr val="00B0F0"/>
              </a:solidFill>
            </a:endParaRPr>
          </a:p>
          <a:p>
            <a:pPr algn="ctr"/>
            <a:r>
              <a:rPr lang="en-US" altLang="ja-JP" dirty="0">
                <a:solidFill>
                  <a:srgbClr val="00B0F0"/>
                </a:solidFill>
              </a:rPr>
              <a:t>12</a:t>
            </a:r>
            <a:r>
              <a:rPr lang="ja-JP" altLang="en-US">
                <a:solidFill>
                  <a:srgbClr val="00B0F0"/>
                </a:solidFill>
              </a:rPr>
              <a:t>の専門領域</a:t>
            </a:r>
            <a:endParaRPr kumimoji="1" lang="ja-JP" altLang="en-US">
              <a:solidFill>
                <a:srgbClr val="00B0F0"/>
              </a:solidFill>
            </a:endParaRPr>
          </a:p>
        </p:txBody>
      </p:sp>
      <p:sp>
        <p:nvSpPr>
          <p:cNvPr id="8" name="円/楕円 7">
            <a:extLst>
              <a:ext uri="{FF2B5EF4-FFF2-40B4-BE49-F238E27FC236}">
                <a16:creationId xmlns:a16="http://schemas.microsoft.com/office/drawing/2014/main" id="{43BE4844-DA7F-D839-8484-67B063111E38}"/>
              </a:ext>
            </a:extLst>
          </p:cNvPr>
          <p:cNvSpPr/>
          <p:nvPr/>
        </p:nvSpPr>
        <p:spPr>
          <a:xfrm>
            <a:off x="5629835" y="457405"/>
            <a:ext cx="932330" cy="878541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ネットワーク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2FE37062-4A12-7738-F14B-5A2C009CDD33}"/>
              </a:ext>
            </a:extLst>
          </p:cNvPr>
          <p:cNvSpPr/>
          <p:nvPr/>
        </p:nvSpPr>
        <p:spPr>
          <a:xfrm>
            <a:off x="4697505" y="1496489"/>
            <a:ext cx="932330" cy="878541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クラウド</a:t>
            </a:r>
            <a:endParaRPr kumimoji="1" lang="ja-JP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円/楕円 9">
            <a:extLst>
              <a:ext uri="{FF2B5EF4-FFF2-40B4-BE49-F238E27FC236}">
                <a16:creationId xmlns:a16="http://schemas.microsoft.com/office/drawing/2014/main" id="{3A33510C-6468-59C8-51A3-B8DCC13CDD0C}"/>
              </a:ext>
            </a:extLst>
          </p:cNvPr>
          <p:cNvSpPr/>
          <p:nvPr/>
        </p:nvSpPr>
        <p:spPr>
          <a:xfrm>
            <a:off x="6562165" y="1496489"/>
            <a:ext cx="932330" cy="878541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ICT</a:t>
            </a:r>
            <a:r>
              <a:rPr kumimoji="1" lang="ja-JP" altLang="en-US" sz="1000">
                <a:solidFill>
                  <a:schemeClr val="tx1">
                    <a:lumMod val="50000"/>
                    <a:lumOff val="50000"/>
                  </a:schemeClr>
                </a:solidFill>
              </a:rPr>
              <a:t>・通信エンジニアリング</a:t>
            </a:r>
          </a:p>
        </p:txBody>
      </p:sp>
      <p:sp>
        <p:nvSpPr>
          <p:cNvPr id="11" name="円/楕円 10">
            <a:extLst>
              <a:ext uri="{FF2B5EF4-FFF2-40B4-BE49-F238E27FC236}">
                <a16:creationId xmlns:a16="http://schemas.microsoft.com/office/drawing/2014/main" id="{F310B38E-EBC2-EEB5-BC01-A014B92B19F3}"/>
              </a:ext>
            </a:extLst>
          </p:cNvPr>
          <p:cNvSpPr/>
          <p:nvPr/>
        </p:nvSpPr>
        <p:spPr>
          <a:xfrm>
            <a:off x="3299010" y="1935759"/>
            <a:ext cx="932330" cy="878541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デジタル</a:t>
            </a:r>
            <a:endParaRPr kumimoji="1" lang="en-US" altLang="ja-JP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ja-JP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マーケティング</a:t>
            </a:r>
            <a:endParaRPr kumimoji="1" lang="ja-JP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円/楕円 11">
            <a:extLst>
              <a:ext uri="{FF2B5EF4-FFF2-40B4-BE49-F238E27FC236}">
                <a16:creationId xmlns:a16="http://schemas.microsoft.com/office/drawing/2014/main" id="{D1E3AC19-2A01-D8F1-8868-937B1545D4E3}"/>
              </a:ext>
            </a:extLst>
          </p:cNvPr>
          <p:cNvSpPr/>
          <p:nvPr/>
        </p:nvSpPr>
        <p:spPr>
          <a:xfrm>
            <a:off x="7956628" y="1932097"/>
            <a:ext cx="932330" cy="878541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データ</a:t>
            </a:r>
            <a:endParaRPr lang="en-US" altLang="ja-JP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kumimoji="1" lang="ja-JP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センター</a:t>
            </a:r>
            <a:endParaRPr kumimoji="1" lang="en-US" altLang="ja-JP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円/楕円 12">
            <a:extLst>
              <a:ext uri="{FF2B5EF4-FFF2-40B4-BE49-F238E27FC236}">
                <a16:creationId xmlns:a16="http://schemas.microsoft.com/office/drawing/2014/main" id="{ED8558DD-18E5-E822-5A50-7B57A9B74C29}"/>
              </a:ext>
            </a:extLst>
          </p:cNvPr>
          <p:cNvSpPr/>
          <p:nvPr/>
        </p:nvSpPr>
        <p:spPr>
          <a:xfrm>
            <a:off x="4069483" y="2989728"/>
            <a:ext cx="932330" cy="878541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IoT</a:t>
            </a:r>
            <a:endParaRPr kumimoji="1" lang="ja-JP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" name="円/楕円 13">
            <a:extLst>
              <a:ext uri="{FF2B5EF4-FFF2-40B4-BE49-F238E27FC236}">
                <a16:creationId xmlns:a16="http://schemas.microsoft.com/office/drawing/2014/main" id="{6EBC370D-D888-B643-C0E5-C1D9EB9F09BF}"/>
              </a:ext>
            </a:extLst>
          </p:cNvPr>
          <p:cNvSpPr/>
          <p:nvPr/>
        </p:nvSpPr>
        <p:spPr>
          <a:xfrm>
            <a:off x="7183196" y="2989728"/>
            <a:ext cx="932330" cy="878541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サーバー</a:t>
            </a:r>
            <a:endParaRPr kumimoji="1" lang="ja-JP" altLang="en-US" sz="9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円/楕円 14">
            <a:extLst>
              <a:ext uri="{FF2B5EF4-FFF2-40B4-BE49-F238E27FC236}">
                <a16:creationId xmlns:a16="http://schemas.microsoft.com/office/drawing/2014/main" id="{08ADDFAF-D8A9-C8E3-7C7D-399F94572414}"/>
              </a:ext>
            </a:extLst>
          </p:cNvPr>
          <p:cNvSpPr/>
          <p:nvPr/>
        </p:nvSpPr>
        <p:spPr>
          <a:xfrm>
            <a:off x="3299010" y="4043697"/>
            <a:ext cx="932330" cy="878541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ビジネス支援</a:t>
            </a:r>
          </a:p>
        </p:txBody>
      </p:sp>
      <p:sp>
        <p:nvSpPr>
          <p:cNvPr id="16" name="円/楕円 15">
            <a:extLst>
              <a:ext uri="{FF2B5EF4-FFF2-40B4-BE49-F238E27FC236}">
                <a16:creationId xmlns:a16="http://schemas.microsoft.com/office/drawing/2014/main" id="{D7169122-1F9C-B251-2A0E-990BB4F889A8}"/>
              </a:ext>
            </a:extLst>
          </p:cNvPr>
          <p:cNvSpPr/>
          <p:nvPr/>
        </p:nvSpPr>
        <p:spPr>
          <a:xfrm>
            <a:off x="7960660" y="4043697"/>
            <a:ext cx="932330" cy="878541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コール</a:t>
            </a:r>
            <a:endParaRPr lang="en-US" altLang="ja-JP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kumimoji="1" lang="ja-JP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センター</a:t>
            </a:r>
            <a:endParaRPr kumimoji="1" lang="en-US" altLang="ja-JP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ja-JP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人材</a:t>
            </a:r>
            <a:endParaRPr lang="en-US" altLang="ja-JP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kumimoji="1" lang="ja-JP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ビジネス</a:t>
            </a:r>
          </a:p>
        </p:txBody>
      </p:sp>
      <p:sp>
        <p:nvSpPr>
          <p:cNvPr id="17" name="円/楕円 16">
            <a:extLst>
              <a:ext uri="{FF2B5EF4-FFF2-40B4-BE49-F238E27FC236}">
                <a16:creationId xmlns:a16="http://schemas.microsoft.com/office/drawing/2014/main" id="{A701F914-C5F6-BB23-C798-FC8B59E23F67}"/>
              </a:ext>
            </a:extLst>
          </p:cNvPr>
          <p:cNvSpPr/>
          <p:nvPr/>
        </p:nvSpPr>
        <p:spPr>
          <a:xfrm>
            <a:off x="4697505" y="4482967"/>
            <a:ext cx="932330" cy="878541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ドローン</a:t>
            </a:r>
            <a:endParaRPr lang="en-US" altLang="ja-JP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円/楕円 17">
            <a:extLst>
              <a:ext uri="{FF2B5EF4-FFF2-40B4-BE49-F238E27FC236}">
                <a16:creationId xmlns:a16="http://schemas.microsoft.com/office/drawing/2014/main" id="{5DBB2735-1F16-E9FF-D1D5-D9B876D60729}"/>
              </a:ext>
            </a:extLst>
          </p:cNvPr>
          <p:cNvSpPr/>
          <p:nvPr/>
        </p:nvSpPr>
        <p:spPr>
          <a:xfrm>
            <a:off x="6562165" y="4482967"/>
            <a:ext cx="932330" cy="878541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データ</a:t>
            </a:r>
            <a:endParaRPr lang="en-US" altLang="ja-JP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ja-JP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分析</a:t>
            </a:r>
            <a:endParaRPr lang="en-US" altLang="ja-JP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円/楕円 18">
            <a:extLst>
              <a:ext uri="{FF2B5EF4-FFF2-40B4-BE49-F238E27FC236}">
                <a16:creationId xmlns:a16="http://schemas.microsoft.com/office/drawing/2014/main" id="{9A51F1C0-641E-1D4E-07A6-71716F25A4A9}"/>
              </a:ext>
            </a:extLst>
          </p:cNvPr>
          <p:cNvSpPr/>
          <p:nvPr/>
        </p:nvSpPr>
        <p:spPr>
          <a:xfrm>
            <a:off x="5629835" y="5522052"/>
            <a:ext cx="932330" cy="878541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自動運転</a:t>
            </a:r>
            <a:endParaRPr lang="en-US" altLang="ja-JP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ja-JP" altLang="en-US" sz="900">
                <a:solidFill>
                  <a:schemeClr val="tx1">
                    <a:lumMod val="50000"/>
                    <a:lumOff val="50000"/>
                  </a:schemeClr>
                </a:solidFill>
              </a:rPr>
              <a:t>システム</a:t>
            </a:r>
            <a:endParaRPr lang="en-US" altLang="ja-JP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FAEBE828-ED56-9F4A-D742-08F780EA092F}"/>
              </a:ext>
            </a:extLst>
          </p:cNvPr>
          <p:cNvCxnSpPr>
            <a:stCxn id="8" idx="3"/>
            <a:endCxn id="9" idx="7"/>
          </p:cNvCxnSpPr>
          <p:nvPr/>
        </p:nvCxnSpPr>
        <p:spPr>
          <a:xfrm flipH="1">
            <a:off x="5493298" y="1207287"/>
            <a:ext cx="273074" cy="41786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D1D141DA-0E17-48A7-3E58-C68468CC65AB}"/>
              </a:ext>
            </a:extLst>
          </p:cNvPr>
          <p:cNvCxnSpPr>
            <a:stCxn id="8" idx="5"/>
            <a:endCxn id="10" idx="1"/>
          </p:cNvCxnSpPr>
          <p:nvPr/>
        </p:nvCxnSpPr>
        <p:spPr>
          <a:xfrm>
            <a:off x="6425628" y="1207287"/>
            <a:ext cx="273074" cy="41786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B38D0EB4-18AC-FD5B-16E7-E5E1E7DE1635}"/>
              </a:ext>
            </a:extLst>
          </p:cNvPr>
          <p:cNvCxnSpPr>
            <a:stCxn id="11" idx="6"/>
            <a:endCxn id="9" idx="3"/>
          </p:cNvCxnSpPr>
          <p:nvPr/>
        </p:nvCxnSpPr>
        <p:spPr>
          <a:xfrm flipV="1">
            <a:off x="4231340" y="2246371"/>
            <a:ext cx="602702" cy="12865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6A6FC0D3-4D71-A0F8-A723-36C8C59A6B1D}"/>
              </a:ext>
            </a:extLst>
          </p:cNvPr>
          <p:cNvCxnSpPr>
            <a:stCxn id="12" idx="2"/>
            <a:endCxn id="10" idx="5"/>
          </p:cNvCxnSpPr>
          <p:nvPr/>
        </p:nvCxnSpPr>
        <p:spPr>
          <a:xfrm flipH="1" flipV="1">
            <a:off x="7357958" y="2246371"/>
            <a:ext cx="598670" cy="12499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94F854CB-8F36-8AB6-3B2B-BE3D47D8A24D}"/>
              </a:ext>
            </a:extLst>
          </p:cNvPr>
          <p:cNvCxnSpPr>
            <a:stCxn id="11" idx="5"/>
            <a:endCxn id="13" idx="0"/>
          </p:cNvCxnSpPr>
          <p:nvPr/>
        </p:nvCxnSpPr>
        <p:spPr>
          <a:xfrm>
            <a:off x="4094803" y="2685641"/>
            <a:ext cx="440845" cy="3040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10DAB935-C491-BCCD-D1E6-8FD788C9DD2C}"/>
              </a:ext>
            </a:extLst>
          </p:cNvPr>
          <p:cNvCxnSpPr>
            <a:stCxn id="12" idx="3"/>
            <a:endCxn id="14" idx="0"/>
          </p:cNvCxnSpPr>
          <p:nvPr/>
        </p:nvCxnSpPr>
        <p:spPr>
          <a:xfrm flipH="1">
            <a:off x="7649361" y="2681979"/>
            <a:ext cx="443804" cy="30774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0B585589-6BEE-C92C-9F79-E6BF6A1A6210}"/>
              </a:ext>
            </a:extLst>
          </p:cNvPr>
          <p:cNvCxnSpPr>
            <a:stCxn id="13" idx="3"/>
            <a:endCxn id="15" idx="0"/>
          </p:cNvCxnSpPr>
          <p:nvPr/>
        </p:nvCxnSpPr>
        <p:spPr>
          <a:xfrm flipH="1">
            <a:off x="3765175" y="3739610"/>
            <a:ext cx="440845" cy="3040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DD62A26D-5A3D-5D2A-6506-43F1BA34B8A4}"/>
              </a:ext>
            </a:extLst>
          </p:cNvPr>
          <p:cNvCxnSpPr>
            <a:stCxn id="14" idx="5"/>
            <a:endCxn id="16" idx="0"/>
          </p:cNvCxnSpPr>
          <p:nvPr/>
        </p:nvCxnSpPr>
        <p:spPr>
          <a:xfrm>
            <a:off x="7978989" y="3739610"/>
            <a:ext cx="447836" cy="3040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1C2F1580-9C2C-9C0B-BE68-4BB22FC6390E}"/>
              </a:ext>
            </a:extLst>
          </p:cNvPr>
          <p:cNvCxnSpPr>
            <a:stCxn id="15" idx="6"/>
            <a:endCxn id="17" idx="1"/>
          </p:cNvCxnSpPr>
          <p:nvPr/>
        </p:nvCxnSpPr>
        <p:spPr>
          <a:xfrm>
            <a:off x="4231340" y="4482968"/>
            <a:ext cx="602702" cy="12865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8F086D89-FA07-771E-CE6E-331BA3724482}"/>
              </a:ext>
            </a:extLst>
          </p:cNvPr>
          <p:cNvCxnSpPr>
            <a:stCxn id="16" idx="2"/>
            <a:endCxn id="18" idx="7"/>
          </p:cNvCxnSpPr>
          <p:nvPr/>
        </p:nvCxnSpPr>
        <p:spPr>
          <a:xfrm flipH="1">
            <a:off x="7357958" y="4482968"/>
            <a:ext cx="602702" cy="12865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570D5370-35A6-DE7F-BC5E-BE7B9A791433}"/>
              </a:ext>
            </a:extLst>
          </p:cNvPr>
          <p:cNvCxnSpPr>
            <a:stCxn id="18" idx="3"/>
            <a:endCxn id="19" idx="7"/>
          </p:cNvCxnSpPr>
          <p:nvPr/>
        </p:nvCxnSpPr>
        <p:spPr>
          <a:xfrm flipH="1">
            <a:off x="6425628" y="5232849"/>
            <a:ext cx="273074" cy="41786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F4C7B4C1-4585-E510-1DF4-430F1DE3576C}"/>
              </a:ext>
            </a:extLst>
          </p:cNvPr>
          <p:cNvCxnSpPr>
            <a:stCxn id="17" idx="5"/>
            <a:endCxn id="19" idx="1"/>
          </p:cNvCxnSpPr>
          <p:nvPr/>
        </p:nvCxnSpPr>
        <p:spPr>
          <a:xfrm>
            <a:off x="5493298" y="5232849"/>
            <a:ext cx="273074" cy="41786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8514207C-5749-41E1-2EC3-0A5A3DB798C5}"/>
              </a:ext>
            </a:extLst>
          </p:cNvPr>
          <p:cNvCxnSpPr>
            <a:stCxn id="19" idx="6"/>
            <a:endCxn id="16" idx="3"/>
          </p:cNvCxnSpPr>
          <p:nvPr/>
        </p:nvCxnSpPr>
        <p:spPr>
          <a:xfrm flipV="1">
            <a:off x="6562165" y="4793579"/>
            <a:ext cx="1535032" cy="116774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15385502-3A5F-E58C-E026-E5EFFE2281BD}"/>
              </a:ext>
            </a:extLst>
          </p:cNvPr>
          <p:cNvCxnSpPr>
            <a:stCxn id="15" idx="5"/>
            <a:endCxn id="19" idx="2"/>
          </p:cNvCxnSpPr>
          <p:nvPr/>
        </p:nvCxnSpPr>
        <p:spPr>
          <a:xfrm>
            <a:off x="4094803" y="4793579"/>
            <a:ext cx="1535032" cy="116774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998D182-4084-B780-7009-FD43686CFCFE}"/>
              </a:ext>
            </a:extLst>
          </p:cNvPr>
          <p:cNvCxnSpPr>
            <a:stCxn id="11" idx="4"/>
            <a:endCxn id="15" idx="0"/>
          </p:cNvCxnSpPr>
          <p:nvPr/>
        </p:nvCxnSpPr>
        <p:spPr>
          <a:xfrm>
            <a:off x="3765175" y="2814300"/>
            <a:ext cx="0" cy="122939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7B9CEDF-56CA-D983-0164-92C7810CB3E0}"/>
              </a:ext>
            </a:extLst>
          </p:cNvPr>
          <p:cNvCxnSpPr>
            <a:stCxn id="11" idx="7"/>
            <a:endCxn id="8" idx="2"/>
          </p:cNvCxnSpPr>
          <p:nvPr/>
        </p:nvCxnSpPr>
        <p:spPr>
          <a:xfrm flipV="1">
            <a:off x="4094803" y="896676"/>
            <a:ext cx="1535032" cy="116774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AC371B02-4C53-7B40-EDF0-84C818F79DD7}"/>
              </a:ext>
            </a:extLst>
          </p:cNvPr>
          <p:cNvCxnSpPr>
            <a:stCxn id="8" idx="6"/>
            <a:endCxn id="12" idx="1"/>
          </p:cNvCxnSpPr>
          <p:nvPr/>
        </p:nvCxnSpPr>
        <p:spPr>
          <a:xfrm>
            <a:off x="6562165" y="896676"/>
            <a:ext cx="1531000" cy="11640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2447E118-364E-75D1-5FE8-F60841C1B215}"/>
              </a:ext>
            </a:extLst>
          </p:cNvPr>
          <p:cNvCxnSpPr>
            <a:stCxn id="12" idx="4"/>
            <a:endCxn id="16" idx="0"/>
          </p:cNvCxnSpPr>
          <p:nvPr/>
        </p:nvCxnSpPr>
        <p:spPr>
          <a:xfrm>
            <a:off x="8422793" y="2810638"/>
            <a:ext cx="4032" cy="123305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734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34</Words>
  <Application>Microsoft Macintosh PowerPoint</Application>
  <PresentationFormat>ワイド画面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Yoichi Ikegawa</dc:creator>
  <cp:lastModifiedBy>Yoichi Ikegawa</cp:lastModifiedBy>
  <cp:revision>1</cp:revision>
  <dcterms:created xsi:type="dcterms:W3CDTF">2023-08-19T22:29:08Z</dcterms:created>
  <dcterms:modified xsi:type="dcterms:W3CDTF">2023-08-19T22:55:09Z</dcterms:modified>
</cp:coreProperties>
</file>