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6B44"/>
    <a:srgbClr val="8DFFE7"/>
    <a:srgbClr val="9FFFBC"/>
    <a:srgbClr val="86FFC2"/>
    <a:srgbClr val="015F18"/>
    <a:srgbClr val="003DB7"/>
    <a:srgbClr val="A2CDFF"/>
    <a:srgbClr val="FFCC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97"/>
    <p:restoredTop sz="94719"/>
  </p:normalViewPr>
  <p:slideViewPr>
    <p:cSldViewPr snapToGrid="0">
      <p:cViewPr varScale="1">
        <p:scale>
          <a:sx n="143" d="100"/>
          <a:sy n="143" d="100"/>
        </p:scale>
        <p:origin x="216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D1C1CD-55FB-C54A-F9CA-0CBA340951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6371E71-F9BD-9E5F-9666-31BE29877A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76DC52-BD9F-8C26-8291-9B63BA6B8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8504-EC30-E94E-A2F1-13DAC62202F7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CBFE9D6-C85F-F69B-257E-224FC6054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8B8474-DB94-5A50-8595-9611671B8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F63C6-68F0-5B41-9606-94034803D1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574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4C2106-F7C2-009F-6C00-188B8D3C5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4783192-13CE-4C02-8E5C-756195F1A3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E8352C-4EA6-1AFB-C9F9-F0911B8BD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8504-EC30-E94E-A2F1-13DAC62202F7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1D4BE3-FD1F-53CD-7AC6-A57EBD167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B3013CF-103A-D5E8-BC69-1630BFBB3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F63C6-68F0-5B41-9606-94034803D1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189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3DC0752-749F-B8A2-B726-BE1E49BD63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40C597A-37B6-84B8-B27A-1522273FE4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F9BD456-200F-00FC-6EAF-C8E47734A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8504-EC30-E94E-A2F1-13DAC62202F7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6BF6D7-4AE6-3B69-D069-A4AD7AC16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1377A31-178C-595B-0DBE-47768A6F2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F63C6-68F0-5B41-9606-94034803D1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463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098E49-26F6-F952-16BF-CEDA87F5C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C843808-6E68-E944-2742-79CC235FF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CC823F-74F4-9699-86C3-CCF1ADFB2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8504-EC30-E94E-A2F1-13DAC62202F7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A0E49E5-3EBE-04F1-44EC-64E3DB184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0EF5E1-C7E1-AD32-29DB-256F98EF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F63C6-68F0-5B41-9606-94034803D1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196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FEA680-7D03-74C0-8DEC-0DEA9E77D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E7D3CCC-F0A7-0078-3690-15F05BD806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7F11B8-939A-B02D-21D9-1B2CAC923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8504-EC30-E94E-A2F1-13DAC62202F7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0A52EA-53EF-B8BD-CD82-A54BAF2F4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D299FC-B94B-47FE-63B3-4F9F665E7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F63C6-68F0-5B41-9606-94034803D1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8822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CEF7D4-07E9-DFDA-70FC-FEF93B01D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6DC8A7-4023-9B9B-62CB-FA854C09E4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EF9D580-8B8D-5633-00F6-F179419D65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A7DE5DA-34F0-8EF1-C8E9-1B3A93395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8504-EC30-E94E-A2F1-13DAC62202F7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087607D-862D-674A-04E1-D37FF809A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EB121C4-1560-9DDB-8396-65EC42F28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F63C6-68F0-5B41-9606-94034803D1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873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03A2A4-B262-FEE2-CCE4-769AD968A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8FFEC36-D550-596C-4919-6E17CA24A5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80C408E-F3DD-40C9-CA39-F7446CB372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246E411-8FCE-CC39-5B26-D83F4D908D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54B41BC-CFAE-1C49-89A7-23A0EA5F47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32847AD-254B-6065-F060-2732AC32A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8504-EC30-E94E-A2F1-13DAC62202F7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B1FC9D7-5CC2-2513-E43F-264D28A4A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065EFB7-AFAA-D93B-EFBA-D920E0F9C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F63C6-68F0-5B41-9606-94034803D1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8950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822429-2262-695F-556E-140491063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1817035-8F1E-B774-6959-C2B9331AD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8504-EC30-E94E-A2F1-13DAC62202F7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3F274EE-DF95-F1FF-C0D8-683030737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30DB4AD-189A-046C-23D4-A8BB32AE3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F63C6-68F0-5B41-9606-94034803D1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210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2C8256A-C8E3-5BB8-43B7-30E28E0FA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8504-EC30-E94E-A2F1-13DAC62202F7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5E8DB3A-7637-7C5F-78A7-531C23E78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82D8964-83CF-C138-F96D-0EF5B7F99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F63C6-68F0-5B41-9606-94034803D1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123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99EA0A-E700-BD98-46A8-CAD8B5A71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4521CC8-20D3-1D25-5A35-8A22B9498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667606B-14C2-1869-1601-DF200902CA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337E0C6-32F5-0563-0DE4-C6B6FE421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8504-EC30-E94E-A2F1-13DAC62202F7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9A1F7ED-7E63-E59F-F41B-9059A5927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37A227-A7AF-CF05-69F3-60FF7254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F63C6-68F0-5B41-9606-94034803D1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1422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62C3B0-06D4-B734-39F3-E15663E75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9B442BC-A2EC-0214-CFAF-8D3009F2DD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A9D80FB-FCAF-4C6C-10B0-654DC2B4D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A3E5C88-7557-E4D9-723D-20B2D4CE6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8504-EC30-E94E-A2F1-13DAC62202F7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9185A57-2C9F-49D5-FAD4-268EE970A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FD4AE9D-7337-6190-C2CE-8B0E97D2C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F63C6-68F0-5B41-9606-94034803D1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5031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0D7DA5-AB56-BA4D-30D2-E4011237A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F9510A0-3465-B72C-E722-8F40D23D08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7DCAC1-49B1-7C23-89AD-AD132A6187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E8504-EC30-E94E-A2F1-13DAC62202F7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C32573-62EB-2A98-F69D-AD3CD89D32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788D88-F93B-C1B1-2B2D-CCB176D186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F63C6-68F0-5B41-9606-94034803D1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9017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>
            <a:extLst>
              <a:ext uri="{FF2B5EF4-FFF2-40B4-BE49-F238E27FC236}">
                <a16:creationId xmlns:a16="http://schemas.microsoft.com/office/drawing/2014/main" id="{36CC16DA-1968-0E08-7437-41CB706D9970}"/>
              </a:ext>
            </a:extLst>
          </p:cNvPr>
          <p:cNvSpPr/>
          <p:nvPr/>
        </p:nvSpPr>
        <p:spPr>
          <a:xfrm>
            <a:off x="1505822" y="3429000"/>
            <a:ext cx="2160000" cy="2160000"/>
          </a:xfrm>
          <a:prstGeom prst="ellipse">
            <a:avLst/>
          </a:prstGeom>
          <a:solidFill>
            <a:srgbClr val="A2CDFF"/>
          </a:solidFill>
          <a:ln w="25400">
            <a:solidFill>
              <a:srgbClr val="003DB7">
                <a:alpha val="46000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>
                <a:solidFill>
                  <a:srgbClr val="003DB7"/>
                </a:solidFill>
              </a:rPr>
              <a:t>「何を」するのか</a:t>
            </a:r>
          </a:p>
        </p:txBody>
      </p:sp>
      <p:sp>
        <p:nvSpPr>
          <p:cNvPr id="5" name="円/楕円 4">
            <a:extLst>
              <a:ext uri="{FF2B5EF4-FFF2-40B4-BE49-F238E27FC236}">
                <a16:creationId xmlns:a16="http://schemas.microsoft.com/office/drawing/2014/main" id="{1DE7BF3D-05BB-6CA5-6C76-5350E44E9014}"/>
              </a:ext>
            </a:extLst>
          </p:cNvPr>
          <p:cNvSpPr/>
          <p:nvPr/>
        </p:nvSpPr>
        <p:spPr>
          <a:xfrm>
            <a:off x="1505822" y="1105242"/>
            <a:ext cx="2160000" cy="2160000"/>
          </a:xfrm>
          <a:prstGeom prst="ellipse">
            <a:avLst/>
          </a:prstGeom>
          <a:solidFill>
            <a:srgbClr val="FFCCCF"/>
          </a:solidFill>
          <a:ln w="25400">
            <a:solidFill>
              <a:srgbClr val="FF0000">
                <a:alpha val="45521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>
                <a:solidFill>
                  <a:srgbClr val="FF0000"/>
                </a:solidFill>
              </a:rPr>
              <a:t>「なぜ」するのか</a:t>
            </a:r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86E35C82-E4E4-37A3-9A80-FA70AD3E54C2}"/>
              </a:ext>
            </a:extLst>
          </p:cNvPr>
          <p:cNvCxnSpPr/>
          <p:nvPr/>
        </p:nvCxnSpPr>
        <p:spPr>
          <a:xfrm>
            <a:off x="4464424" y="3312455"/>
            <a:ext cx="3092823" cy="0"/>
          </a:xfrm>
          <a:prstGeom prst="straightConnector1">
            <a:avLst/>
          </a:prstGeom>
          <a:ln w="60325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円/楕円 8">
            <a:extLst>
              <a:ext uri="{FF2B5EF4-FFF2-40B4-BE49-F238E27FC236}">
                <a16:creationId xmlns:a16="http://schemas.microsoft.com/office/drawing/2014/main" id="{32CD90B4-CD17-D780-643B-6A63CAA84E87}"/>
              </a:ext>
            </a:extLst>
          </p:cNvPr>
          <p:cNvSpPr/>
          <p:nvPr/>
        </p:nvSpPr>
        <p:spPr>
          <a:xfrm>
            <a:off x="8543863" y="1517124"/>
            <a:ext cx="1147482" cy="1165412"/>
          </a:xfrm>
          <a:prstGeom prst="ellipse">
            <a:avLst/>
          </a:prstGeom>
          <a:solidFill>
            <a:srgbClr val="8DFFE7"/>
          </a:solidFill>
          <a:ln w="22225">
            <a:solidFill>
              <a:srgbClr val="076B44">
                <a:alpha val="40000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>
                <a:solidFill>
                  <a:srgbClr val="076B44"/>
                </a:solidFill>
              </a:rPr>
              <a:t>経営者</a:t>
            </a:r>
          </a:p>
        </p:txBody>
      </p:sp>
      <p:sp>
        <p:nvSpPr>
          <p:cNvPr id="10" name="円/楕円 9">
            <a:extLst>
              <a:ext uri="{FF2B5EF4-FFF2-40B4-BE49-F238E27FC236}">
                <a16:creationId xmlns:a16="http://schemas.microsoft.com/office/drawing/2014/main" id="{30017D12-19EB-CF40-3CAA-D562D4D1D166}"/>
              </a:ext>
            </a:extLst>
          </p:cNvPr>
          <p:cNvSpPr/>
          <p:nvPr/>
        </p:nvSpPr>
        <p:spPr>
          <a:xfrm>
            <a:off x="10112437" y="1517124"/>
            <a:ext cx="1147482" cy="1165412"/>
          </a:xfrm>
          <a:prstGeom prst="ellipse">
            <a:avLst/>
          </a:prstGeom>
          <a:solidFill>
            <a:srgbClr val="8DFFE7"/>
          </a:solidFill>
          <a:ln w="22225">
            <a:solidFill>
              <a:srgbClr val="076B44">
                <a:alpha val="40000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>
                <a:solidFill>
                  <a:srgbClr val="076B44"/>
                </a:solidFill>
              </a:rPr>
              <a:t>事業</a:t>
            </a:r>
            <a:endParaRPr lang="en-US" altLang="ja-JP" sz="1200" dirty="0">
              <a:solidFill>
                <a:srgbClr val="076B44"/>
              </a:solidFill>
            </a:endParaRPr>
          </a:p>
          <a:p>
            <a:pPr algn="ctr"/>
            <a:r>
              <a:rPr kumimoji="1" lang="ja-JP" altLang="en-US" sz="1200">
                <a:solidFill>
                  <a:srgbClr val="076B44"/>
                </a:solidFill>
              </a:rPr>
              <a:t>責任者</a:t>
            </a:r>
          </a:p>
        </p:txBody>
      </p:sp>
      <p:sp>
        <p:nvSpPr>
          <p:cNvPr id="11" name="円/楕円 10">
            <a:extLst>
              <a:ext uri="{FF2B5EF4-FFF2-40B4-BE49-F238E27FC236}">
                <a16:creationId xmlns:a16="http://schemas.microsoft.com/office/drawing/2014/main" id="{2860F669-ED61-30E6-CBA2-4A776144FE54}"/>
              </a:ext>
            </a:extLst>
          </p:cNvPr>
          <p:cNvSpPr/>
          <p:nvPr/>
        </p:nvSpPr>
        <p:spPr>
          <a:xfrm>
            <a:off x="7970122" y="2740880"/>
            <a:ext cx="1147482" cy="1165412"/>
          </a:xfrm>
          <a:prstGeom prst="ellipse">
            <a:avLst/>
          </a:prstGeom>
          <a:solidFill>
            <a:srgbClr val="8DFFE7"/>
          </a:solidFill>
          <a:ln w="22225">
            <a:solidFill>
              <a:srgbClr val="076B44">
                <a:alpha val="40000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>
                <a:solidFill>
                  <a:srgbClr val="076B44"/>
                </a:solidFill>
              </a:rPr>
              <a:t>CS</a:t>
            </a:r>
          </a:p>
        </p:txBody>
      </p:sp>
      <p:sp>
        <p:nvSpPr>
          <p:cNvPr id="12" name="円/楕円 11">
            <a:extLst>
              <a:ext uri="{FF2B5EF4-FFF2-40B4-BE49-F238E27FC236}">
                <a16:creationId xmlns:a16="http://schemas.microsoft.com/office/drawing/2014/main" id="{4B558B53-7243-5B86-2FBB-31B23E578313}"/>
              </a:ext>
            </a:extLst>
          </p:cNvPr>
          <p:cNvSpPr/>
          <p:nvPr/>
        </p:nvSpPr>
        <p:spPr>
          <a:xfrm>
            <a:off x="9328150" y="2740880"/>
            <a:ext cx="1147482" cy="1165412"/>
          </a:xfrm>
          <a:prstGeom prst="ellipse">
            <a:avLst/>
          </a:prstGeom>
          <a:solidFill>
            <a:srgbClr val="8DFFE7"/>
          </a:solidFill>
          <a:ln w="22225">
            <a:solidFill>
              <a:srgbClr val="076B44">
                <a:alpha val="40000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>
                <a:solidFill>
                  <a:srgbClr val="076B44"/>
                </a:solidFill>
              </a:rPr>
              <a:t>マーケ</a:t>
            </a:r>
          </a:p>
        </p:txBody>
      </p:sp>
      <p:sp>
        <p:nvSpPr>
          <p:cNvPr id="13" name="円/楕円 12">
            <a:extLst>
              <a:ext uri="{FF2B5EF4-FFF2-40B4-BE49-F238E27FC236}">
                <a16:creationId xmlns:a16="http://schemas.microsoft.com/office/drawing/2014/main" id="{DEBF71DD-0C8D-5ACC-89C6-12C0B38F641E}"/>
              </a:ext>
            </a:extLst>
          </p:cNvPr>
          <p:cNvSpPr/>
          <p:nvPr/>
        </p:nvSpPr>
        <p:spPr>
          <a:xfrm>
            <a:off x="10686178" y="2682536"/>
            <a:ext cx="1147482" cy="1165412"/>
          </a:xfrm>
          <a:prstGeom prst="ellipse">
            <a:avLst/>
          </a:prstGeom>
          <a:solidFill>
            <a:srgbClr val="8DFFE7"/>
          </a:solidFill>
          <a:ln w="22225">
            <a:solidFill>
              <a:srgbClr val="076B44">
                <a:alpha val="40000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>
                <a:solidFill>
                  <a:srgbClr val="076B44"/>
                </a:solidFill>
              </a:rPr>
              <a:t>セールス</a:t>
            </a:r>
            <a:endParaRPr kumimoji="1" lang="ja-JP" altLang="en-US" sz="1200">
              <a:solidFill>
                <a:srgbClr val="076B44"/>
              </a:solidFill>
            </a:endParaRPr>
          </a:p>
        </p:txBody>
      </p:sp>
      <p:sp>
        <p:nvSpPr>
          <p:cNvPr id="14" name="円/楕円 13">
            <a:extLst>
              <a:ext uri="{FF2B5EF4-FFF2-40B4-BE49-F238E27FC236}">
                <a16:creationId xmlns:a16="http://schemas.microsoft.com/office/drawing/2014/main" id="{99DC465F-D33B-073B-55CD-102E43B4E22C}"/>
              </a:ext>
            </a:extLst>
          </p:cNvPr>
          <p:cNvSpPr/>
          <p:nvPr/>
        </p:nvSpPr>
        <p:spPr>
          <a:xfrm>
            <a:off x="8543863" y="3975835"/>
            <a:ext cx="1147482" cy="1165412"/>
          </a:xfrm>
          <a:prstGeom prst="ellipse">
            <a:avLst/>
          </a:prstGeom>
          <a:solidFill>
            <a:srgbClr val="8DFFE7"/>
          </a:solidFill>
          <a:ln w="22225">
            <a:solidFill>
              <a:srgbClr val="076B44">
                <a:alpha val="40000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>
                <a:solidFill>
                  <a:srgbClr val="076B44"/>
                </a:solidFill>
              </a:rPr>
              <a:t>デザイナー</a:t>
            </a:r>
            <a:endParaRPr kumimoji="1" lang="ja-JP" altLang="en-US" sz="1200">
              <a:solidFill>
                <a:srgbClr val="076B44"/>
              </a:solidFill>
            </a:endParaRPr>
          </a:p>
        </p:txBody>
      </p:sp>
      <p:sp>
        <p:nvSpPr>
          <p:cNvPr id="15" name="円/楕円 14">
            <a:extLst>
              <a:ext uri="{FF2B5EF4-FFF2-40B4-BE49-F238E27FC236}">
                <a16:creationId xmlns:a16="http://schemas.microsoft.com/office/drawing/2014/main" id="{5B152771-B7AF-2801-B0B2-F1F6DE7E775E}"/>
              </a:ext>
            </a:extLst>
          </p:cNvPr>
          <p:cNvSpPr/>
          <p:nvPr/>
        </p:nvSpPr>
        <p:spPr>
          <a:xfrm>
            <a:off x="10112437" y="3975835"/>
            <a:ext cx="1147482" cy="1165412"/>
          </a:xfrm>
          <a:prstGeom prst="ellipse">
            <a:avLst/>
          </a:prstGeom>
          <a:solidFill>
            <a:srgbClr val="8DFFE7"/>
          </a:solidFill>
          <a:ln w="22225">
            <a:solidFill>
              <a:srgbClr val="076B44">
                <a:alpha val="40000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>
                <a:solidFill>
                  <a:srgbClr val="076B44"/>
                </a:solidFill>
              </a:rPr>
              <a:t>エンジニア</a:t>
            </a:r>
            <a:endParaRPr kumimoji="1" lang="ja-JP" altLang="en-US" sz="1200">
              <a:solidFill>
                <a:srgbClr val="076B44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729D5AA-F397-307E-19B8-1DA871750438}"/>
              </a:ext>
            </a:extLst>
          </p:cNvPr>
          <p:cNvSpPr txBox="1"/>
          <p:nvPr/>
        </p:nvSpPr>
        <p:spPr>
          <a:xfrm>
            <a:off x="4760259" y="2957465"/>
            <a:ext cx="2501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PdM</a:t>
            </a:r>
            <a:r>
              <a:rPr kumimoji="1" lang="ja-JP" altLang="en-US" sz="1400" b="1">
                <a:solidFill>
                  <a:schemeClr val="tx1">
                    <a:lumMod val="50000"/>
                    <a:lumOff val="50000"/>
                  </a:schemeClr>
                </a:solidFill>
              </a:rPr>
              <a:t>が伝え、浸透させる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46A0BB7-ECC7-6350-DE67-F3A4408298DF}"/>
              </a:ext>
            </a:extLst>
          </p:cNvPr>
          <p:cNvSpPr txBox="1"/>
          <p:nvPr/>
        </p:nvSpPr>
        <p:spPr>
          <a:xfrm>
            <a:off x="255246" y="230404"/>
            <a:ext cx="39581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>
                <a:solidFill>
                  <a:schemeClr val="tx1">
                    <a:lumMod val="50000"/>
                    <a:lumOff val="50000"/>
                  </a:schemeClr>
                </a:solidFill>
              </a:rPr>
              <a:t>ステークホルダーに広める</a:t>
            </a:r>
            <a:endParaRPr kumimoji="1" lang="ja-JP" altLang="en-US" sz="2400" b="1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562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30</Words>
  <Application>Microsoft Macintosh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Yoichi Ikegawa</dc:creator>
  <cp:lastModifiedBy>Yoichi Ikegawa</cp:lastModifiedBy>
  <cp:revision>1</cp:revision>
  <dcterms:created xsi:type="dcterms:W3CDTF">2023-08-20T07:10:22Z</dcterms:created>
  <dcterms:modified xsi:type="dcterms:W3CDTF">2023-08-20T07:24:55Z</dcterms:modified>
</cp:coreProperties>
</file>