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FFEB"/>
    <a:srgbClr val="15D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0"/>
    <p:restoredTop sz="94719"/>
  </p:normalViewPr>
  <p:slideViewPr>
    <p:cSldViewPr snapToGrid="0">
      <p:cViewPr varScale="1">
        <p:scale>
          <a:sx n="143" d="100"/>
          <a:sy n="143" d="100"/>
        </p:scale>
        <p:origin x="21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54894D-BDFD-A91D-2B25-940FEB2150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FAB96E3-CE6A-FFDB-A07F-8142ADB6A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36555A-2182-51E9-F2F2-5C217AA2A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48D9-A642-FF4C-A8E3-14FCD410AE83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9D460-40D0-4134-C120-29BB29440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C71ADE-9203-6037-EA13-00FFF73EA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CF5F-E821-F249-A5E5-5CF7E84E80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96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9339A8-2798-8E49-BD35-3046A4B86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68B1B2-A3A7-0B05-0586-A508C728BB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269FAB-E0C9-F068-A759-B8BE32B02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48D9-A642-FF4C-A8E3-14FCD410AE83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CD54E2-B217-3963-5FAA-9D33E16E0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53B36E-3C59-86A9-8CF4-E7802FB1A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CF5F-E821-F249-A5E5-5CF7E84E80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06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8572B56-112F-587E-F5B7-4AA99B561C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F064B5C-56AB-C541-E64D-CB23E9294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5C6A9C-D4F1-A95B-EB82-C75E6CECF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48D9-A642-FF4C-A8E3-14FCD410AE83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4851C6-8321-4A11-D75C-682DD1AAE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4DB89F-4376-0B30-673B-24486956D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CF5F-E821-F249-A5E5-5CF7E84E80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863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2160DC-CB59-3E22-6084-D895E3E21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A07432-7320-3C77-C25C-83D61E7B4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884E43-F517-8777-F792-66E5DFA10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48D9-A642-FF4C-A8E3-14FCD410AE83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E87E36-4E78-ABF4-5AD9-13F0AD052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E87E68-E3F0-2EC4-85D1-56F5F1469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CF5F-E821-F249-A5E5-5CF7E84E80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803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1A22CD-60DB-6C50-238E-B24E41378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F41F62-2586-FB15-A0B2-1819E04EA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232373-37E1-1A74-F30C-061252231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48D9-A642-FF4C-A8E3-14FCD410AE83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4C15D1-6CAB-410E-6D05-BE1703EC2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188329-02A0-AA2C-2FCE-09C123084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CF5F-E821-F249-A5E5-5CF7E84E80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204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2B5670-4682-BC85-E0A5-6B0B2D2DA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1B1233-566A-915E-4D43-3B1A5FB707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C2C807-BB0C-7140-01EE-3AC867220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0A5F368-4CA1-37B6-A112-24C3A3EC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48D9-A642-FF4C-A8E3-14FCD410AE83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66A0049-1FC8-A6EE-A171-448BE3700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1353BA9-DBD7-CF8C-2AEF-970053E4A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CF5F-E821-F249-A5E5-5CF7E84E80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292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C8AEEC-4188-7084-3FF6-D027EB308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38F8BE-0E02-1B12-A081-E0DDD2710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A2DF9F9-98EA-2E1D-1A7F-50EF0F0C44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A391EAC-880B-D132-5902-8894DABF2A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F0654B1-780C-4103-F807-4EC36EADC8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8665A06-48EA-F093-0F3E-580EC8CB4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48D9-A642-FF4C-A8E3-14FCD410AE83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4841993-A368-A260-0211-C955DFBA1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F6D8D88-A0C3-B3BA-6E77-C1F97CCE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CF5F-E821-F249-A5E5-5CF7E84E80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04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6EB8DC-31DC-C4D0-185A-AD242E3F3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0750B25-A600-4504-A560-1CF40725A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48D9-A642-FF4C-A8E3-14FCD410AE83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B20F9B7-CE32-CEE2-3CEF-7960864A1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A6D5908-170D-8B4C-3B9F-3940014B4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CF5F-E821-F249-A5E5-5CF7E84E80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381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2703CD0-43AC-50A5-648E-E75D72BAE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48D9-A642-FF4C-A8E3-14FCD410AE83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36F9DCF-CEDC-8F71-4333-FFE83AB2D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C8D7FBB-3979-2190-8E62-4F7602658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CF5F-E821-F249-A5E5-5CF7E84E80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129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C8FE9F-D001-2827-1A3E-5F30D4C3E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7F1391-9212-E411-0A2D-218822834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F805848-6FEE-2BD7-579D-43369BD01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C31F52-2F9B-85CA-8D5E-30C407CC1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48D9-A642-FF4C-A8E3-14FCD410AE83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2BBD178-2F7C-5B38-56E6-7044A9C3B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67C35B-0C98-F208-7B49-98C0C9188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CF5F-E821-F249-A5E5-5CF7E84E80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492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6ADB4A-5752-F6E7-CA25-82639C239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1692666-D457-E9BA-0D22-AC918F6FA3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04A97B8-AF33-2E8B-EC5B-01C718667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B233410-C1EE-D9B2-0CF1-5FC815C95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48D9-A642-FF4C-A8E3-14FCD410AE83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D98D80-6B62-3760-3406-0740E26A2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AFE18DA-6556-A7BE-7401-529FFACC7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CF5F-E821-F249-A5E5-5CF7E84E80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73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B574188-E979-29B1-9B61-E3137012E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7F74BA-FF1B-CA2D-AFDD-03038B852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50AF2-CB17-57AC-BFFD-19E0067DEF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F48D9-A642-FF4C-A8E3-14FCD410AE83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B2D366-8AAB-C714-0546-E284AFA053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622CAD-6C9E-4891-3200-CBAB2538D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2CF5F-E821-F249-A5E5-5CF7E84E80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599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AA71F3-CA63-A990-8279-4BEB8A9656DE}"/>
              </a:ext>
            </a:extLst>
          </p:cNvPr>
          <p:cNvSpPr txBox="1"/>
          <p:nvPr/>
        </p:nvSpPr>
        <p:spPr>
          <a:xfrm>
            <a:off x="4327490" y="910581"/>
            <a:ext cx="3537018" cy="587630"/>
          </a:xfrm>
          <a:prstGeom prst="rect">
            <a:avLst/>
          </a:prstGeom>
          <a:solidFill>
            <a:srgbClr val="FF0000"/>
          </a:solidFill>
        </p:spPr>
        <p:txBody>
          <a:bodyPr wrap="square" rtlCol="0" anchor="ctr" anchorCtr="1">
            <a:noAutofit/>
          </a:bodyPr>
          <a:lstStyle/>
          <a:p>
            <a:r>
              <a:rPr kumimoji="1" lang="en-US" altLang="ja-JP" sz="2800" b="1" dirty="0">
                <a:solidFill>
                  <a:schemeClr val="bg1"/>
                </a:solidFill>
              </a:rPr>
              <a:t> </a:t>
            </a:r>
            <a:r>
              <a:rPr kumimoji="1" lang="ja-JP" altLang="en-US" sz="2800" b="1">
                <a:solidFill>
                  <a:schemeClr val="bg1"/>
                </a:solidFill>
              </a:rPr>
              <a:t>データ分析</a:t>
            </a:r>
          </a:p>
        </p:txBody>
      </p:sp>
      <p:sp>
        <p:nvSpPr>
          <p:cNvPr id="6" name="左中かっこ 5">
            <a:extLst>
              <a:ext uri="{FF2B5EF4-FFF2-40B4-BE49-F238E27FC236}">
                <a16:creationId xmlns:a16="http://schemas.microsoft.com/office/drawing/2014/main" id="{95E6B0A4-E536-0BF5-4EE0-62474B82A999}"/>
              </a:ext>
            </a:extLst>
          </p:cNvPr>
          <p:cNvSpPr/>
          <p:nvPr/>
        </p:nvSpPr>
        <p:spPr>
          <a:xfrm rot="5400000">
            <a:off x="5843324" y="-2662710"/>
            <a:ext cx="505351" cy="9144000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E76A043-0ED4-F212-9848-FA2BED8920CE}"/>
              </a:ext>
            </a:extLst>
          </p:cNvPr>
          <p:cNvSpPr txBox="1"/>
          <p:nvPr/>
        </p:nvSpPr>
        <p:spPr>
          <a:xfrm>
            <a:off x="6221506" y="2478772"/>
            <a:ext cx="4388666" cy="424492"/>
          </a:xfrm>
          <a:prstGeom prst="rect">
            <a:avLst/>
          </a:prstGeom>
          <a:solidFill>
            <a:srgbClr val="FF0000"/>
          </a:solidFill>
        </p:spPr>
        <p:txBody>
          <a:bodyPr wrap="square" rtlCol="0" anchor="ctr" anchorCtr="1">
            <a:no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 </a:t>
            </a:r>
            <a:r>
              <a:rPr kumimoji="1" lang="ja-JP" altLang="en-US" b="1">
                <a:solidFill>
                  <a:schemeClr val="bg1"/>
                </a:solidFill>
              </a:rPr>
              <a:t>仮説の検証</a:t>
            </a:r>
            <a:r>
              <a:rPr lang="ja-JP" altLang="en-US" sz="2000" b="1">
                <a:solidFill>
                  <a:schemeClr val="bg1"/>
                </a:solidFill>
              </a:rPr>
              <a:t>フェーズ</a:t>
            </a:r>
            <a:endParaRPr kumimoji="1" lang="ja-JP" altLang="en-US" sz="2000" b="1">
              <a:solidFill>
                <a:schemeClr val="bg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5888310-E11A-9D47-FD3C-296BEBEFCD23}"/>
              </a:ext>
            </a:extLst>
          </p:cNvPr>
          <p:cNvSpPr txBox="1"/>
          <p:nvPr/>
        </p:nvSpPr>
        <p:spPr>
          <a:xfrm>
            <a:off x="1581828" y="2478772"/>
            <a:ext cx="4388668" cy="424492"/>
          </a:xfrm>
          <a:prstGeom prst="rect">
            <a:avLst/>
          </a:prstGeom>
          <a:solidFill>
            <a:srgbClr val="FF0000"/>
          </a:solidFill>
        </p:spPr>
        <p:txBody>
          <a:bodyPr wrap="square" rtlCol="0" anchor="ctr" anchorCtr="1">
            <a:no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 </a:t>
            </a:r>
            <a:r>
              <a:rPr lang="ja-JP" altLang="en-US" sz="2000" b="1">
                <a:solidFill>
                  <a:schemeClr val="bg1"/>
                </a:solidFill>
              </a:rPr>
              <a:t>問題と問いの発見フェーズ</a:t>
            </a:r>
            <a:endParaRPr kumimoji="1" lang="ja-JP" altLang="en-US" sz="2000" b="1">
              <a:solidFill>
                <a:schemeClr val="bg1"/>
              </a:solidFill>
            </a:endParaRPr>
          </a:p>
        </p:txBody>
      </p:sp>
      <p:sp>
        <p:nvSpPr>
          <p:cNvPr id="10" name="左中かっこ 9">
            <a:extLst>
              <a:ext uri="{FF2B5EF4-FFF2-40B4-BE49-F238E27FC236}">
                <a16:creationId xmlns:a16="http://schemas.microsoft.com/office/drawing/2014/main" id="{DEC769EA-3BA0-9E4E-38BE-49D95157EE09}"/>
              </a:ext>
            </a:extLst>
          </p:cNvPr>
          <p:cNvSpPr/>
          <p:nvPr/>
        </p:nvSpPr>
        <p:spPr>
          <a:xfrm rot="5400000">
            <a:off x="3519092" y="1061164"/>
            <a:ext cx="424492" cy="4299020"/>
          </a:xfrm>
          <a:prstGeom prst="leftBrace">
            <a:avLst>
              <a:gd name="adj1" fmla="val 8333"/>
              <a:gd name="adj2" fmla="val 51460"/>
            </a:avLst>
          </a:prstGeom>
          <a:ln w="28575">
            <a:solidFill>
              <a:srgbClr val="1AFF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1C053381-C313-EE7D-32ED-074A2C78E031}"/>
              </a:ext>
            </a:extLst>
          </p:cNvPr>
          <p:cNvSpPr/>
          <p:nvPr/>
        </p:nvSpPr>
        <p:spPr>
          <a:xfrm>
            <a:off x="1873401" y="3518081"/>
            <a:ext cx="770965" cy="1303066"/>
          </a:xfrm>
          <a:prstGeom prst="roundRect">
            <a:avLst/>
          </a:prstGeom>
          <a:solidFill>
            <a:srgbClr val="1AFFEB"/>
          </a:solidFill>
          <a:ln>
            <a:solidFill>
              <a:srgbClr val="1AFF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b="1"/>
              <a:t>問題</a:t>
            </a:r>
          </a:p>
        </p:txBody>
      </p:sp>
      <p:sp>
        <p:nvSpPr>
          <p:cNvPr id="12" name="角丸四角形 11">
            <a:extLst>
              <a:ext uri="{FF2B5EF4-FFF2-40B4-BE49-F238E27FC236}">
                <a16:creationId xmlns:a16="http://schemas.microsoft.com/office/drawing/2014/main" id="{13B0A082-DA59-3EFB-3E1A-78CB1887C9DB}"/>
              </a:ext>
            </a:extLst>
          </p:cNvPr>
          <p:cNvSpPr/>
          <p:nvPr/>
        </p:nvSpPr>
        <p:spPr>
          <a:xfrm>
            <a:off x="3390679" y="3518081"/>
            <a:ext cx="770965" cy="1303066"/>
          </a:xfrm>
          <a:prstGeom prst="roundRect">
            <a:avLst/>
          </a:prstGeom>
          <a:solidFill>
            <a:srgbClr val="1AFFEB"/>
          </a:solidFill>
          <a:ln>
            <a:solidFill>
              <a:srgbClr val="1AFF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b="1"/>
              <a:t>問い</a:t>
            </a:r>
          </a:p>
        </p:txBody>
      </p:sp>
      <p:sp>
        <p:nvSpPr>
          <p:cNvPr id="14" name="角丸四角形 13">
            <a:extLst>
              <a:ext uri="{FF2B5EF4-FFF2-40B4-BE49-F238E27FC236}">
                <a16:creationId xmlns:a16="http://schemas.microsoft.com/office/drawing/2014/main" id="{A4CAFE4C-3880-4E1D-687A-F89BA0600010}"/>
              </a:ext>
            </a:extLst>
          </p:cNvPr>
          <p:cNvSpPr/>
          <p:nvPr/>
        </p:nvSpPr>
        <p:spPr>
          <a:xfrm>
            <a:off x="4907956" y="3518081"/>
            <a:ext cx="770965" cy="1303066"/>
          </a:xfrm>
          <a:prstGeom prst="roundRect">
            <a:avLst/>
          </a:prstGeom>
          <a:solidFill>
            <a:srgbClr val="1AFFEB"/>
          </a:solidFill>
          <a:ln>
            <a:solidFill>
              <a:srgbClr val="1AFF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b="1"/>
              <a:t>仮説</a:t>
            </a:r>
            <a:endParaRPr kumimoji="1" lang="ja-JP" altLang="en-US" b="1"/>
          </a:p>
        </p:txBody>
      </p:sp>
      <p:sp>
        <p:nvSpPr>
          <p:cNvPr id="17" name="角丸四角形 16">
            <a:extLst>
              <a:ext uri="{FF2B5EF4-FFF2-40B4-BE49-F238E27FC236}">
                <a16:creationId xmlns:a16="http://schemas.microsoft.com/office/drawing/2014/main" id="{47D94FF9-0388-456A-D222-0E8DD95B77B5}"/>
              </a:ext>
            </a:extLst>
          </p:cNvPr>
          <p:cNvSpPr/>
          <p:nvPr/>
        </p:nvSpPr>
        <p:spPr>
          <a:xfrm>
            <a:off x="6572360" y="3518081"/>
            <a:ext cx="770965" cy="1303066"/>
          </a:xfrm>
          <a:prstGeom prst="roundRect">
            <a:avLst/>
          </a:prstGeom>
          <a:solidFill>
            <a:srgbClr val="1AFFEB"/>
          </a:solidFill>
          <a:ln>
            <a:solidFill>
              <a:srgbClr val="1AFF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b="1"/>
              <a:t>処理</a:t>
            </a:r>
          </a:p>
        </p:txBody>
      </p:sp>
      <p:sp>
        <p:nvSpPr>
          <p:cNvPr id="18" name="角丸四角形 17">
            <a:extLst>
              <a:ext uri="{FF2B5EF4-FFF2-40B4-BE49-F238E27FC236}">
                <a16:creationId xmlns:a16="http://schemas.microsoft.com/office/drawing/2014/main" id="{3354590B-329A-1A80-306D-EB01F170528F}"/>
              </a:ext>
            </a:extLst>
          </p:cNvPr>
          <p:cNvSpPr/>
          <p:nvPr/>
        </p:nvSpPr>
        <p:spPr>
          <a:xfrm>
            <a:off x="8089637" y="3521997"/>
            <a:ext cx="770965" cy="1303066"/>
          </a:xfrm>
          <a:prstGeom prst="roundRect">
            <a:avLst/>
          </a:prstGeom>
          <a:solidFill>
            <a:srgbClr val="1AFFEB"/>
          </a:solidFill>
          <a:ln>
            <a:solidFill>
              <a:srgbClr val="1AFF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b="1"/>
              <a:t>結論</a:t>
            </a:r>
            <a:endParaRPr kumimoji="1" lang="ja-JP" altLang="en-US" b="1"/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82A7C8F1-AD01-A4A5-524F-2F1BD26281E1}"/>
              </a:ext>
            </a:extLst>
          </p:cNvPr>
          <p:cNvSpPr/>
          <p:nvPr/>
        </p:nvSpPr>
        <p:spPr>
          <a:xfrm>
            <a:off x="9606915" y="3521997"/>
            <a:ext cx="770965" cy="1303066"/>
          </a:xfrm>
          <a:prstGeom prst="roundRect">
            <a:avLst/>
          </a:prstGeom>
          <a:solidFill>
            <a:srgbClr val="1AFFEB"/>
          </a:solidFill>
          <a:ln>
            <a:solidFill>
              <a:srgbClr val="1AFF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b="1"/>
              <a:t>意思決定</a:t>
            </a:r>
            <a:endParaRPr kumimoji="1" lang="ja-JP" altLang="en-US" b="1"/>
          </a:p>
        </p:txBody>
      </p:sp>
      <p:sp>
        <p:nvSpPr>
          <p:cNvPr id="21" name="左中かっこ 20">
            <a:extLst>
              <a:ext uri="{FF2B5EF4-FFF2-40B4-BE49-F238E27FC236}">
                <a16:creationId xmlns:a16="http://schemas.microsoft.com/office/drawing/2014/main" id="{D0085918-3D49-9D46-85F5-C717DF038C7A}"/>
              </a:ext>
            </a:extLst>
          </p:cNvPr>
          <p:cNvSpPr/>
          <p:nvPr/>
        </p:nvSpPr>
        <p:spPr>
          <a:xfrm rot="5400000">
            <a:off x="8248416" y="1061163"/>
            <a:ext cx="424492" cy="4299019"/>
          </a:xfrm>
          <a:prstGeom prst="leftBrace">
            <a:avLst>
              <a:gd name="adj1" fmla="val 8333"/>
              <a:gd name="adj2" fmla="val 50417"/>
            </a:avLst>
          </a:prstGeom>
          <a:ln w="28575">
            <a:solidFill>
              <a:srgbClr val="1AFF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F54041FC-FEB4-E1F8-3323-76DB2660FBBB}"/>
              </a:ext>
            </a:extLst>
          </p:cNvPr>
          <p:cNvCxnSpPr/>
          <p:nvPr/>
        </p:nvCxnSpPr>
        <p:spPr>
          <a:xfrm>
            <a:off x="2716306" y="4168800"/>
            <a:ext cx="600635" cy="0"/>
          </a:xfrm>
          <a:prstGeom prst="straightConnector1">
            <a:avLst/>
          </a:prstGeom>
          <a:ln w="76200" cap="flat" cmpd="sng" algn="ctr">
            <a:solidFill>
              <a:srgbClr val="1AFFEB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6647400F-596C-EABE-9D21-180F1AB4FE8E}"/>
              </a:ext>
            </a:extLst>
          </p:cNvPr>
          <p:cNvCxnSpPr/>
          <p:nvPr/>
        </p:nvCxnSpPr>
        <p:spPr>
          <a:xfrm>
            <a:off x="4240306" y="4169614"/>
            <a:ext cx="600635" cy="0"/>
          </a:xfrm>
          <a:prstGeom prst="straightConnector1">
            <a:avLst/>
          </a:prstGeom>
          <a:ln w="76200" cap="flat" cmpd="sng" algn="ctr">
            <a:solidFill>
              <a:srgbClr val="1AFFEB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DE0D0460-148E-175D-5FF4-B3D54BFAB397}"/>
              </a:ext>
            </a:extLst>
          </p:cNvPr>
          <p:cNvCxnSpPr>
            <a:cxnSpLocks/>
          </p:cNvCxnSpPr>
          <p:nvPr/>
        </p:nvCxnSpPr>
        <p:spPr>
          <a:xfrm>
            <a:off x="5755341" y="4169614"/>
            <a:ext cx="753035" cy="0"/>
          </a:xfrm>
          <a:prstGeom prst="straightConnector1">
            <a:avLst/>
          </a:prstGeom>
          <a:ln w="76200" cap="flat" cmpd="sng" algn="ctr">
            <a:solidFill>
              <a:srgbClr val="1AFFEB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89DBA987-948E-BDEF-17A4-C9571D0FBECE}"/>
              </a:ext>
            </a:extLst>
          </p:cNvPr>
          <p:cNvCxnSpPr/>
          <p:nvPr/>
        </p:nvCxnSpPr>
        <p:spPr>
          <a:xfrm>
            <a:off x="7452132" y="4169614"/>
            <a:ext cx="600635" cy="0"/>
          </a:xfrm>
          <a:prstGeom prst="straightConnector1">
            <a:avLst/>
          </a:prstGeom>
          <a:ln w="76200" cap="flat" cmpd="sng" algn="ctr">
            <a:solidFill>
              <a:srgbClr val="1AFFEB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AE0B018-46EF-DE75-8AE9-8437EB6F6438}"/>
              </a:ext>
            </a:extLst>
          </p:cNvPr>
          <p:cNvCxnSpPr/>
          <p:nvPr/>
        </p:nvCxnSpPr>
        <p:spPr>
          <a:xfrm>
            <a:off x="8931308" y="4169614"/>
            <a:ext cx="600635" cy="0"/>
          </a:xfrm>
          <a:prstGeom prst="straightConnector1">
            <a:avLst/>
          </a:prstGeom>
          <a:ln w="76200" cap="flat" cmpd="sng" algn="ctr">
            <a:solidFill>
              <a:srgbClr val="1AFFEB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727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22</Words>
  <Application>Microsoft Macintosh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Yoichi Ikegawa</dc:creator>
  <cp:lastModifiedBy>Yoichi Ikegawa</cp:lastModifiedBy>
  <cp:revision>1</cp:revision>
  <dcterms:created xsi:type="dcterms:W3CDTF">2023-08-19T20:26:21Z</dcterms:created>
  <dcterms:modified xsi:type="dcterms:W3CDTF">2023-08-19T21:00:48Z</dcterms:modified>
</cp:coreProperties>
</file>