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/>
    <p:restoredTop sz="94719"/>
  </p:normalViewPr>
  <p:slideViewPr>
    <p:cSldViewPr snapToGrid="0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B7C15-A997-B28E-521D-BE1D8F6A4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849215-2C45-F391-5A65-CEA979DCA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7BA5CD-7068-D5FC-5B3D-FD0F3358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1C1C04-E222-6A07-E2CE-21965C6F5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AE41F3-F1C9-36CC-DF6B-D347410E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32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12706-FF7F-1408-3838-78CD9811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DB20C4-7074-26B8-DBAF-D9CCD5ABC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84F648-43ED-D4C1-78B9-11A6035E1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221181-24CF-DF91-BFC2-E2C3789B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14FC06-EA93-4819-139D-C095E7B8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12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E3705CE-68A2-CCF6-E23A-5C827C5DA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72EDBC-90FB-A149-142C-D1DCA207C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D09DCF-B367-6892-FF53-6A5881E7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F158D5-92CA-E33E-75C5-14D49C35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D05345-4955-FD2E-9CA9-0EA9452B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43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140961-091E-E14F-6C23-EEBD7EB55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060698-4371-E521-DFF9-7E58FF3EF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BD4675-2FC7-2573-36DB-8CFA9136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755194-2C0A-2AA9-D060-49F89AB7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AE20B-4342-B6AC-91BF-566CB9CA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8C47A2-B721-E961-B726-5536C9F7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30C21D-B913-6C40-75D5-1B7F11D9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C49DDC-AD41-9CC8-BE84-680791F5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119AC-2F9E-2643-27C1-7A8AAD33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61A5EA-0666-C867-92E8-8A008868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05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3D216D-AB9B-8BF0-195A-9A62D5EF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FD914C-D190-59BE-FD02-3CCABB2C3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87C038-8738-2F7D-66AE-FE7083F5C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CE6BC2-BB96-7D40-FD9E-E7BCE2AA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E4F82F-2D99-F8D2-86C8-C47B87CC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736D12-96FB-3DF1-3D3A-55F813D9B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1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60ED7-D56C-1F98-AAC9-D0B4DACC9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58B74F-2254-7FF3-F750-334196D76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FD1060-3795-20C2-DCF2-0A41347B6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EE59FC-4EE0-4FAA-41DA-9FC1BA4BB8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52F468-6DA7-27DB-E124-1BA1A9234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FD9D11-B1B3-42E0-4520-C91CBAC7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E6B088-6A43-41E6-15ED-C9733DE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CE2EAE-0652-36B1-2443-E1D8AB9A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9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F925A-C22F-175C-03F2-CA6EA4BA6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53027-1C33-B36F-E406-1B826D0E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1B6B08-7FD8-CE36-AA9F-72D43261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79ECF6-D65D-66A2-D820-0E20C44B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85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FDB18F8-4C91-80AE-4D4A-D1401375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37317E-8B15-90A4-D140-FDE2D8D2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E6DE35-FABC-9A22-6676-F492C4C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83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86783-A6E9-5CE1-7D84-5312A5AC9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6E8F12-19E6-3CD3-E2AF-28DF4D0AA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4E194C-085F-F84D-CC41-993C00915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41C2-7787-E501-060B-33E50426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92947B-EBE8-F258-9A25-65AB321E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8AB579-67F3-44F9-27D0-6FD46E58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14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48B03-1B23-BBC0-C9C8-52E59023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B4B71E-2059-8A69-5292-221769DEC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442ADE-212E-8191-A857-64C3E9949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72E119-9AD2-0565-09BF-2A65C468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E2B18F-2FC8-0D9D-0EF9-7DEC0AA67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FAC37C-9EF4-47BA-475B-66CC657E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19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EC412F-22BD-BC19-A2C9-F51D436A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521D90-F5CC-209E-3DDB-3171D57AC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1571BC-C9E4-F1F2-B2FE-3660B5B1D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B1E91-FE20-0B43-8748-EAE4F690C30C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760750-1BD8-ABDD-5600-5A88C8E98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33C543-147F-24C4-1E03-06AF9F848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3DD7D-1392-3145-9486-9FF36B564F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29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三角形 4">
            <a:extLst>
              <a:ext uri="{FF2B5EF4-FFF2-40B4-BE49-F238E27FC236}">
                <a16:creationId xmlns:a16="http://schemas.microsoft.com/office/drawing/2014/main" id="{AE4967C7-4A2D-1AD8-981C-4DCFE2EC9732}"/>
              </a:ext>
            </a:extLst>
          </p:cNvPr>
          <p:cNvSpPr/>
          <p:nvPr/>
        </p:nvSpPr>
        <p:spPr>
          <a:xfrm>
            <a:off x="3113713" y="589326"/>
            <a:ext cx="5964573" cy="5679347"/>
          </a:xfrm>
          <a:prstGeom prst="triangle">
            <a:avLst/>
          </a:prstGeom>
          <a:solidFill>
            <a:schemeClr val="bg1"/>
          </a:solidFill>
          <a:ln w="317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三角形 8">
            <a:extLst>
              <a:ext uri="{FF2B5EF4-FFF2-40B4-BE49-F238E27FC236}">
                <a16:creationId xmlns:a16="http://schemas.microsoft.com/office/drawing/2014/main" id="{0AF41E7C-1E64-2AB8-62D8-2319D76B4650}"/>
              </a:ext>
            </a:extLst>
          </p:cNvPr>
          <p:cNvSpPr/>
          <p:nvPr/>
        </p:nvSpPr>
        <p:spPr>
          <a:xfrm>
            <a:off x="5195310" y="3428999"/>
            <a:ext cx="1793003" cy="1669780"/>
          </a:xfrm>
          <a:prstGeom prst="triangle">
            <a:avLst>
              <a:gd name="adj" fmla="val 4748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プロダクト</a:t>
            </a:r>
            <a:endParaRPr lang="en-US" altLang="ja-JP" dirty="0"/>
          </a:p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31CAA4-2627-A6B0-A8DF-57378A65A577}"/>
              </a:ext>
            </a:extLst>
          </p:cNvPr>
          <p:cNvSpPr txBox="1"/>
          <p:nvPr/>
        </p:nvSpPr>
        <p:spPr>
          <a:xfrm rot="17824494">
            <a:off x="3109881" y="3384175"/>
            <a:ext cx="3307976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648583-75C6-45A2-17DE-CA3A04803599}"/>
              </a:ext>
            </a:extLst>
          </p:cNvPr>
          <p:cNvSpPr txBox="1"/>
          <p:nvPr/>
        </p:nvSpPr>
        <p:spPr>
          <a:xfrm rot="17824494">
            <a:off x="3279610" y="3518480"/>
            <a:ext cx="3775041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27F5888-9CCB-B338-6D18-0799ACB4D4DF}"/>
              </a:ext>
            </a:extLst>
          </p:cNvPr>
          <p:cNvSpPr txBox="1"/>
          <p:nvPr/>
        </p:nvSpPr>
        <p:spPr>
          <a:xfrm rot="17824494">
            <a:off x="3338587" y="3840090"/>
            <a:ext cx="4283345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76B844-6449-DA31-F852-E5196C9EA61F}"/>
              </a:ext>
            </a:extLst>
          </p:cNvPr>
          <p:cNvSpPr txBox="1"/>
          <p:nvPr/>
        </p:nvSpPr>
        <p:spPr>
          <a:xfrm rot="3663104">
            <a:off x="4431517" y="3831756"/>
            <a:ext cx="4429025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5E9A5A7-4006-FCA5-531D-DBAA8068E7F6}"/>
              </a:ext>
            </a:extLst>
          </p:cNvPr>
          <p:cNvSpPr txBox="1"/>
          <p:nvPr/>
        </p:nvSpPr>
        <p:spPr>
          <a:xfrm rot="14449709">
            <a:off x="4990759" y="3652189"/>
            <a:ext cx="4081501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334E4809-AA47-41DA-7E81-13243A4EE478}"/>
              </a:ext>
            </a:extLst>
          </p:cNvPr>
          <p:cNvSpPr/>
          <p:nvPr/>
        </p:nvSpPr>
        <p:spPr>
          <a:xfrm>
            <a:off x="5203685" y="589326"/>
            <a:ext cx="1784628" cy="1669780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開発者</a:t>
            </a:r>
            <a:endParaRPr lang="en-US" altLang="ja-JP" dirty="0"/>
          </a:p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BFFFFC-EA5E-6340-3B00-DBA86B002FF7}"/>
              </a:ext>
            </a:extLst>
          </p:cNvPr>
          <p:cNvSpPr txBox="1"/>
          <p:nvPr/>
        </p:nvSpPr>
        <p:spPr>
          <a:xfrm>
            <a:off x="3928846" y="5104523"/>
            <a:ext cx="4161546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EA3FA1-8CDE-CEE8-3195-A89CFF383F0B}"/>
              </a:ext>
            </a:extLst>
          </p:cNvPr>
          <p:cNvSpPr txBox="1"/>
          <p:nvPr/>
        </p:nvSpPr>
        <p:spPr>
          <a:xfrm>
            <a:off x="4064947" y="5526614"/>
            <a:ext cx="4161546" cy="3096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C6631D5-4DAA-00BD-F696-F3AF0E3BF126}"/>
              </a:ext>
            </a:extLst>
          </p:cNvPr>
          <p:cNvSpPr txBox="1"/>
          <p:nvPr/>
        </p:nvSpPr>
        <p:spPr>
          <a:xfrm>
            <a:off x="4110325" y="5842079"/>
            <a:ext cx="4161546" cy="4213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三角形 6">
            <a:extLst>
              <a:ext uri="{FF2B5EF4-FFF2-40B4-BE49-F238E27FC236}">
                <a16:creationId xmlns:a16="http://schemas.microsoft.com/office/drawing/2014/main" id="{C269E469-EF68-7A35-F524-40158BB1628A}"/>
              </a:ext>
            </a:extLst>
          </p:cNvPr>
          <p:cNvSpPr/>
          <p:nvPr/>
        </p:nvSpPr>
        <p:spPr>
          <a:xfrm>
            <a:off x="3113713" y="4598893"/>
            <a:ext cx="1784628" cy="1669780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顧客</a:t>
            </a:r>
            <a:endParaRPr kumimoji="1" lang="en-US" altLang="ja-JP" dirty="0"/>
          </a:p>
          <a:p>
            <a:pPr algn="ctr"/>
            <a:endParaRPr kumimoji="1" lang="ja-JP" altLang="en-US"/>
          </a:p>
        </p:txBody>
      </p:sp>
      <p:sp>
        <p:nvSpPr>
          <p:cNvPr id="8" name="三角形 7">
            <a:extLst>
              <a:ext uri="{FF2B5EF4-FFF2-40B4-BE49-F238E27FC236}">
                <a16:creationId xmlns:a16="http://schemas.microsoft.com/office/drawing/2014/main" id="{CAD061A3-6E63-F464-8523-D81544747846}"/>
              </a:ext>
            </a:extLst>
          </p:cNvPr>
          <p:cNvSpPr/>
          <p:nvPr/>
        </p:nvSpPr>
        <p:spPr>
          <a:xfrm>
            <a:off x="7293658" y="4598893"/>
            <a:ext cx="1784628" cy="1669780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ビジネ</a:t>
            </a:r>
            <a:endParaRPr kumimoji="1" lang="en-US" altLang="ja-JP" dirty="0"/>
          </a:p>
          <a:p>
            <a:pPr algn="ctr"/>
            <a:r>
              <a:rPr kumimoji="1" lang="ja-JP" altLang="en-US"/>
              <a:t>ス</a:t>
            </a:r>
            <a:endParaRPr kumimoji="1" lang="en-US" altLang="ja-JP" dirty="0"/>
          </a:p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7E01CDD-44B5-217E-2F7B-6D2C896D485A}"/>
              </a:ext>
            </a:extLst>
          </p:cNvPr>
          <p:cNvSpPr txBox="1"/>
          <p:nvPr/>
        </p:nvSpPr>
        <p:spPr>
          <a:xfrm rot="17800053">
            <a:off x="3613541" y="3482031"/>
            <a:ext cx="2250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カスタマー</a:t>
            </a:r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kumimoji="1"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技術サポート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9AB2532-0705-331B-EEA5-0E7A513C77EF}"/>
              </a:ext>
            </a:extLst>
          </p:cNvPr>
          <p:cNvSpPr txBox="1"/>
          <p:nvPr/>
        </p:nvSpPr>
        <p:spPr>
          <a:xfrm rot="17800053">
            <a:off x="4544261" y="3708970"/>
            <a:ext cx="1136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データ分析</a:t>
            </a:r>
            <a:endParaRPr kumimoji="1" lang="ja-JP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A77C56-907D-F4E1-0B56-035EC0E36736}"/>
              </a:ext>
            </a:extLst>
          </p:cNvPr>
          <p:cNvSpPr txBox="1"/>
          <p:nvPr/>
        </p:nvSpPr>
        <p:spPr>
          <a:xfrm rot="17800053">
            <a:off x="5008783" y="3950065"/>
            <a:ext cx="916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デザイン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CC77D79-700C-38F2-7B36-690AD304BA97}"/>
              </a:ext>
            </a:extLst>
          </p:cNvPr>
          <p:cNvSpPr txBox="1"/>
          <p:nvPr/>
        </p:nvSpPr>
        <p:spPr>
          <a:xfrm rot="3695802">
            <a:off x="6228749" y="3471270"/>
            <a:ext cx="2367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プロジェクトマネジメント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42C667-161C-DBBE-1D16-55DBD0FD33DB}"/>
              </a:ext>
            </a:extLst>
          </p:cNvPr>
          <p:cNvSpPr txBox="1"/>
          <p:nvPr/>
        </p:nvSpPr>
        <p:spPr>
          <a:xfrm rot="3618988">
            <a:off x="6155405" y="3755887"/>
            <a:ext cx="17749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社内調整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資源獲得</a:t>
            </a:r>
            <a:endParaRPr kumimoji="1" lang="ja-JP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FD3FD1D-08EC-90CA-B927-6A069DC6F40B}"/>
              </a:ext>
            </a:extLst>
          </p:cNvPr>
          <p:cNvSpPr txBox="1"/>
          <p:nvPr/>
        </p:nvSpPr>
        <p:spPr>
          <a:xfrm rot="3618988">
            <a:off x="5934955" y="3974413"/>
            <a:ext cx="1475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プロダクト仕様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40D94B1-D814-9E56-E898-CDBFB0FF44C4}"/>
              </a:ext>
            </a:extLst>
          </p:cNvPr>
          <p:cNvSpPr txBox="1"/>
          <p:nvPr/>
        </p:nvSpPr>
        <p:spPr>
          <a:xfrm>
            <a:off x="5353203" y="5154798"/>
            <a:ext cx="1475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マーケティング</a:t>
            </a:r>
            <a:endParaRPr kumimoji="1" lang="ja-JP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84D6F2A-F9B3-155C-F146-E5F0B2E9EA4E}"/>
              </a:ext>
            </a:extLst>
          </p:cNvPr>
          <p:cNvSpPr txBox="1"/>
          <p:nvPr/>
        </p:nvSpPr>
        <p:spPr>
          <a:xfrm>
            <a:off x="5269527" y="5561286"/>
            <a:ext cx="1642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パートナーシップ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90D1F09-3A6B-F507-2C19-ECF7D1AB6A28}"/>
              </a:ext>
            </a:extLst>
          </p:cNvPr>
          <p:cNvSpPr txBox="1"/>
          <p:nvPr/>
        </p:nvSpPr>
        <p:spPr>
          <a:xfrm>
            <a:off x="5026755" y="5922618"/>
            <a:ext cx="2328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ビジネスデベロップメント</a:t>
            </a:r>
            <a:endParaRPr kumimoji="1" lang="ja-JP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8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Yoichi Ikegawa</dc:creator>
  <cp:lastModifiedBy>Yoichi Ikegawa</cp:lastModifiedBy>
  <cp:revision>2</cp:revision>
  <dcterms:created xsi:type="dcterms:W3CDTF">2023-08-20T07:28:58Z</dcterms:created>
  <dcterms:modified xsi:type="dcterms:W3CDTF">2023-08-20T07:51:19Z</dcterms:modified>
</cp:coreProperties>
</file>