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FFC4"/>
    <a:srgbClr val="A9F7FF"/>
    <a:srgbClr val="FFC0C3"/>
    <a:srgbClr val="FF8B9A"/>
    <a:srgbClr val="FF4058"/>
    <a:srgbClr val="FFA5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/>
    <p:restoredTop sz="94719"/>
  </p:normalViewPr>
  <p:slideViewPr>
    <p:cSldViewPr snapToGrid="0">
      <p:cViewPr varScale="1">
        <p:scale>
          <a:sx n="143" d="100"/>
          <a:sy n="143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0810B-C62B-D1D6-B5FB-BE7A9B189A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B90125-8474-AAD5-2CF0-3AADF56DF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C89C5E-93E9-ACAC-C382-CC6FB19B9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111292-CC92-3FB5-FBDC-21EF2839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34FA20-741D-BD9C-AB00-57593D8C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99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7AD894-8BB8-D9F6-43B4-A988C10DE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DC027E-0D4F-E861-B52E-29866A6CE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1ECD92-8516-E848-3EA4-0CFB8A83C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0DAABA-99D1-6065-64B8-C8AECC1E8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FA7D3F-8B60-C487-AE72-B928D35F5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04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1DCF719-7F88-010B-635A-E7569121E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9E8147-4D8C-AF54-320F-BAE9BCE2C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266A4B-3216-440E-3282-33B7BDEE8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357AF1-A3DA-ED93-00A7-7B90278C1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E12B8A-B871-C2A7-4FA3-8C65EB638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4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EA6F05-2B14-26B0-FEC4-5FE1F8372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75A533-627A-AD94-C6D5-090814DFB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24C498-1D94-080D-CB26-CDFB85853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E2C14C-739D-57C0-BB6C-340AAE196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677BC2-B9AE-89D6-084B-636DA428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48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35738D-B149-D100-5106-7577DD3B5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B62A08-5274-C46F-9D94-7DC8A45E5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262FB4-FEE6-8201-2750-10855A69B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509C0C-E2EC-8042-B0EE-3788ECBE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E777CB-91C3-B679-4FE9-139336CC7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59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DB0FE-28D2-0E25-2958-85346A0A8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567660-9212-C91C-E016-B24B61815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2E8ECE-1C6B-0371-33EB-46B18AD8B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74C4FC-4158-A087-C972-A4ADA5F27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770FE8-8FD4-E329-B2DB-676146D1F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B847D6-E279-2391-55C2-513C86C9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65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4B703-14F0-8D0A-9142-93A1571B2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55D8FC-4F4A-4B93-65B5-99E1FD626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6AA0E0-B80D-3CDD-A0A2-FBFCD3B19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65DCB39-D4D2-33D0-A4AC-60AFF41CF3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404A09-1EB6-6869-2A4A-6F6A92962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F11BB8A-4971-54D5-E6F0-38F557BB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A997409-0372-3AFC-24DD-82804987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31D145-665D-5323-ACBD-B85A090C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53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034E5E-CF4C-0F25-A5CF-1CA6C28EE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69715E-F2F9-E59A-AB14-BC02DD9DB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F54D22-D268-3C13-C029-D44CDEB2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70C7C7-2D3E-CB76-0A22-93BD0F29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87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DABC498-66E3-AB4A-48BB-8403B003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AF601C-9C37-F2C8-017E-0E7CA2B8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1BEA0F8-EAE8-5102-5DC8-CE96E5A1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92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3909E4-B15F-BAD9-5E29-C37C6C9CD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7028C5-635A-862F-F9A2-2FC013AB5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906B4A-31A1-49E6-1BDA-5ED4A9601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236E59-9C3F-8EED-0975-4D235715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51C67E-FB4F-EB06-B26D-B8502D1F0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44FC9D-A307-2078-BEFA-631DF4DA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78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FBFA1D-DEEF-880D-C99D-2777E1F94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992E656-B3BB-66E8-D985-895919EC4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823154-E39D-B6C1-18CF-AA8F08816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06F999-AE6A-C2BB-D77A-86C2C11FF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E99F55-1930-9496-D9F9-B9FA1B826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371235-A48C-E131-39E7-64379977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47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8CB3723-B62C-B700-D698-C953DDAA2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523674-68EE-FA34-ABC3-0DEF9C3A2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24A8A9-1ACA-53B6-EB26-A342F2398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928B-534E-684E-BE07-BA3CB95A949A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66AF0A-F747-33F6-E36F-EAB31201D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EBF84E-70A1-2E29-04AF-EEF8E43B5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30003-A336-6745-84A8-A6A485845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32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>
            <a:extLst>
              <a:ext uri="{FF2B5EF4-FFF2-40B4-BE49-F238E27FC236}">
                <a16:creationId xmlns:a16="http://schemas.microsoft.com/office/drawing/2014/main" id="{4C1AC573-8EA0-4973-A035-B3234943D9AD}"/>
              </a:ext>
            </a:extLst>
          </p:cNvPr>
          <p:cNvSpPr/>
          <p:nvPr/>
        </p:nvSpPr>
        <p:spPr>
          <a:xfrm>
            <a:off x="4728594" y="836802"/>
            <a:ext cx="2734811" cy="2592198"/>
          </a:xfrm>
          <a:prstGeom prst="ellipse">
            <a:avLst/>
          </a:prstGeom>
          <a:solidFill>
            <a:srgbClr val="FFC0C3"/>
          </a:solidFill>
          <a:ln>
            <a:solidFill>
              <a:srgbClr val="FF405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rgbClr val="FF0000"/>
                </a:solidFill>
              </a:rPr>
              <a:t>「なぜ」するのか決める</a:t>
            </a:r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9AE6B62B-51ED-4A9D-0568-C78B1F564AE0}"/>
              </a:ext>
            </a:extLst>
          </p:cNvPr>
          <p:cNvSpPr/>
          <p:nvPr/>
        </p:nvSpPr>
        <p:spPr>
          <a:xfrm>
            <a:off x="3137071" y="3429000"/>
            <a:ext cx="2734811" cy="2592198"/>
          </a:xfrm>
          <a:prstGeom prst="ellipse">
            <a:avLst/>
          </a:prstGeom>
          <a:solidFill>
            <a:srgbClr val="A9F7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rgbClr val="002060"/>
                </a:solidFill>
              </a:rPr>
              <a:t>「何を」するのか決める</a:t>
            </a:r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CCEE4765-59CE-67BD-28C5-791B4DE6B014}"/>
              </a:ext>
            </a:extLst>
          </p:cNvPr>
          <p:cNvSpPr/>
          <p:nvPr/>
        </p:nvSpPr>
        <p:spPr>
          <a:xfrm>
            <a:off x="6320117" y="3429000"/>
            <a:ext cx="2734811" cy="2592198"/>
          </a:xfrm>
          <a:prstGeom prst="ellipse">
            <a:avLst/>
          </a:prstGeom>
          <a:solidFill>
            <a:srgbClr val="C6FFC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accent6">
                    <a:lumMod val="75000"/>
                  </a:schemeClr>
                </a:solidFill>
              </a:rPr>
              <a:t>「なぜ、何をするのか」を</a:t>
            </a:r>
            <a:endParaRPr kumimoji="1"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kumimoji="1" lang="ja-JP" altLang="en-US">
                <a:solidFill>
                  <a:schemeClr val="accent6">
                    <a:lumMod val="75000"/>
                  </a:schemeClr>
                </a:solidFill>
              </a:rPr>
              <a:t>ステーク</a:t>
            </a:r>
            <a:endParaRPr kumimoji="1"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kumimoji="1" lang="ja-JP" altLang="en-US">
                <a:solidFill>
                  <a:schemeClr val="accent6">
                    <a:lumMod val="75000"/>
                  </a:schemeClr>
                </a:solidFill>
              </a:rPr>
              <a:t>ホルダーに広める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FDBEA2-E70A-6C91-8FE3-B9D3D1711854}"/>
              </a:ext>
            </a:extLst>
          </p:cNvPr>
          <p:cNvSpPr txBox="1"/>
          <p:nvPr/>
        </p:nvSpPr>
        <p:spPr>
          <a:xfrm>
            <a:off x="246242" y="375137"/>
            <a:ext cx="4482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>
                <a:solidFill>
                  <a:schemeClr val="bg1">
                    <a:lumMod val="50000"/>
                  </a:schemeClr>
                </a:solidFill>
              </a:rPr>
              <a:t>プロダクトマネジメントの役割</a:t>
            </a:r>
          </a:p>
        </p:txBody>
      </p:sp>
    </p:spTree>
    <p:extLst>
      <p:ext uri="{BB962C8B-B14F-4D97-AF65-F5344CB8AC3E}">
        <p14:creationId xmlns:p14="http://schemas.microsoft.com/office/powerpoint/2010/main" val="1202435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Yoichi Ikegawa</dc:creator>
  <cp:lastModifiedBy>Yoichi Ikegawa</cp:lastModifiedBy>
  <cp:revision>1</cp:revision>
  <dcterms:created xsi:type="dcterms:W3CDTF">2023-08-20T06:30:37Z</dcterms:created>
  <dcterms:modified xsi:type="dcterms:W3CDTF">2023-08-20T06:41:39Z</dcterms:modified>
</cp:coreProperties>
</file>