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2A5"/>
    <a:srgbClr val="FF4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/>
    <p:restoredTop sz="94719"/>
  </p:normalViewPr>
  <p:slideViewPr>
    <p:cSldViewPr snapToGrid="0">
      <p:cViewPr varScale="1">
        <p:scale>
          <a:sx n="143" d="100"/>
          <a:sy n="14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C0454-91D4-FA6C-3C46-6FCE149F9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0D61CB-ABA9-D9E6-64FD-495030E46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976283-9CEA-1C76-6B69-E0911822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E04A10-92C8-8193-7ACD-A6CE27CA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EDA03B-A132-2C68-0F09-237D76F70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88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8C0CC-ABA4-1287-2EDF-A239FCCED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723021-D649-1FBC-3FB4-93C1F2AEA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73BFEE-DE36-2D57-6986-1136F145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1A9619-2EAB-7857-FFDE-A9A64C232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6D7A10-53F6-4114-2208-701C4AA6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84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4EEDFAE-7D74-5B07-EAA7-D68FFBABEA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511A89-419F-1EC2-685E-705970FD9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DF7148-5581-090B-9517-05A88CC0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0CE9D5-0A9B-1B6A-6B2A-B5AD6AFA4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29D82F-2449-BD2A-A212-442A838D2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2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B4FDB-2437-0726-D874-7EE90A68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80155A-3189-1CC9-CE2C-28BE60381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A71256-0D0C-EF9D-857D-FD0FF77A8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D3A90-2A6D-594B-60F2-AE999016D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A872C1-E9C8-2C64-04A3-30D06A61E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0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2295F-4402-655E-1C95-9B2EC1A75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203C70-C0E2-2D5D-E0FC-2525E481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62060E-1DB8-3196-0E4A-A7534AD9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8FF981-D185-710F-4A9C-4A792F63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EB70F4-1ECF-1031-345C-52D57E52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3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3E41A-41F9-1311-F14C-F2F4A1340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1262DF-7492-5D80-D4E6-E25BD961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BF01FA-5D41-C948-393E-2606A1C36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B73144-85D7-FBB7-3487-F57EA3F4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43EECE-CFF4-FCF7-C981-A4EFF5AB6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B34B8C-FFE2-FDB0-DB16-DDC1B406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54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5ED422-82AE-8356-7270-3DB585C2C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601D06-45D7-F471-0F27-BC624C60B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8B7ECE-7791-18C3-EAF9-E1E7DE777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92E7DAF-12A3-3DEF-187E-9FC032663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8B685F-F1CF-CC7E-5649-EC4C42F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090D09-8AE3-A457-0E43-D50BAAD5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66AEB2-00DF-F7F9-DBF9-29F922F5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0F4BF4-8402-2EB1-1800-4F506B51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5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8BBD93-76DF-DA11-C87A-83020290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07EC71-C4D2-80B4-C281-B86944B7F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37E47-FE65-3B95-E17D-9A0E38EB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2D944A-4588-C6E5-F928-8C6947596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91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680C819-86A8-95CC-0718-5AE94871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394B1A9-512B-D432-9D20-5C0A51755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F68CED-E62E-45CC-FC2C-3A88E83F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B72528-2BCC-6350-4B8B-11F9FE830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93DAD2-4447-6032-017B-00F733180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56F0B3-51E5-EDF6-2DC2-9A3BABD69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3CE76E-853C-B120-BF7A-6B4815DB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F7395A-FF18-1C8F-E297-F7FA537F4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2630EB-5DFA-62D2-BCD5-BBC9D312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2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5A20E9-DCCD-810A-218C-FB913267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D44FD56-9430-F60E-111F-2DDC87E14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1BB45E-8C11-119A-2376-D3AF71638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26DD93-B9A8-05AB-1D1F-FB2739FE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C5A936-42C6-D81F-A721-44754FC1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D37BC6-B4F3-0D6B-8FB9-9E0F3C47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8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8D30B1D-CE3B-9FA2-37CC-1252C0416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ACCD6A-568E-99AA-3BA2-64842F27C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20FBF5-4EB0-8D07-0AAC-0F74680E0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456F-4D0D-7D4C-A327-CFA756F118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8E678B-7E79-13EA-C146-FB95F5412C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7B2135-C615-541C-03DA-C6A272BDE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E5847-6312-CC40-A4EA-F130A10A0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26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4F8D292-D97B-AF7D-3C13-80BC96EF0CF6}"/>
              </a:ext>
            </a:extLst>
          </p:cNvPr>
          <p:cNvSpPr/>
          <p:nvPr/>
        </p:nvSpPr>
        <p:spPr>
          <a:xfrm>
            <a:off x="2070847" y="1531814"/>
            <a:ext cx="8050306" cy="964734"/>
          </a:xfrm>
          <a:prstGeom prst="rect">
            <a:avLst/>
          </a:prstGeom>
          <a:solidFill>
            <a:srgbClr val="FF4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「なぜ」するのか</a:t>
            </a:r>
          </a:p>
        </p:txBody>
      </p:sp>
      <p:cxnSp>
        <p:nvCxnSpPr>
          <p:cNvPr id="7" name="カギ線コネクタ 6">
            <a:extLst>
              <a:ext uri="{FF2B5EF4-FFF2-40B4-BE49-F238E27FC236}">
                <a16:creationId xmlns:a16="http://schemas.microsoft.com/office/drawing/2014/main" id="{55E44791-2A43-B929-A458-FF45DC251FD4}"/>
              </a:ext>
            </a:extLst>
          </p:cNvPr>
          <p:cNvCxnSpPr>
            <a:cxnSpLocks/>
          </p:cNvCxnSpPr>
          <p:nvPr/>
        </p:nvCxnSpPr>
        <p:spPr>
          <a:xfrm>
            <a:off x="2698376" y="2635623"/>
            <a:ext cx="797859" cy="793377"/>
          </a:xfrm>
          <a:prstGeom prst="bentConnector3">
            <a:avLst>
              <a:gd name="adj1" fmla="val 562"/>
            </a:avLst>
          </a:prstGeom>
          <a:ln w="381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8719D3D-C644-36FE-E55B-26F123AD7FD2}"/>
              </a:ext>
            </a:extLst>
          </p:cNvPr>
          <p:cNvSpPr/>
          <p:nvPr/>
        </p:nvSpPr>
        <p:spPr>
          <a:xfrm>
            <a:off x="3558989" y="2946633"/>
            <a:ext cx="6562164" cy="964734"/>
          </a:xfrm>
          <a:prstGeom prst="rect">
            <a:avLst/>
          </a:prstGeom>
          <a:solidFill>
            <a:srgbClr val="FFA2A5">
              <a:alpha val="53598"/>
            </a:srgbClr>
          </a:solidFill>
          <a:ln w="25400">
            <a:solidFill>
              <a:srgbClr val="FF4651">
                <a:alpha val="5381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目指す世界に近づけるため（ビジョン）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79BBCEE-4569-F801-EE4B-AD759FB975F3}"/>
              </a:ext>
            </a:extLst>
          </p:cNvPr>
          <p:cNvSpPr/>
          <p:nvPr/>
        </p:nvSpPr>
        <p:spPr>
          <a:xfrm>
            <a:off x="3558989" y="4067221"/>
            <a:ext cx="6562164" cy="964734"/>
          </a:xfrm>
          <a:prstGeom prst="rect">
            <a:avLst/>
          </a:prstGeom>
          <a:solidFill>
            <a:srgbClr val="FFA2A5">
              <a:alpha val="53598"/>
            </a:srgbClr>
          </a:solidFill>
          <a:ln w="25400">
            <a:solidFill>
              <a:srgbClr val="FF4651">
                <a:alpha val="5381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ユーザーが求めているから（ユーザーニーズ）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87BE6E9-B42E-E1FB-65DD-E456F2167396}"/>
              </a:ext>
            </a:extLst>
          </p:cNvPr>
          <p:cNvSpPr/>
          <p:nvPr/>
        </p:nvSpPr>
        <p:spPr>
          <a:xfrm>
            <a:off x="3558989" y="5187809"/>
            <a:ext cx="6562164" cy="964734"/>
          </a:xfrm>
          <a:prstGeom prst="rect">
            <a:avLst/>
          </a:prstGeom>
          <a:solidFill>
            <a:srgbClr val="FFA2A5">
              <a:alpha val="53598"/>
            </a:srgbClr>
          </a:solidFill>
          <a:ln w="25400">
            <a:solidFill>
              <a:srgbClr val="FF4651">
                <a:alpha val="53818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プロダクトを継続するため（事業戦略）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cxnSp>
        <p:nvCxnSpPr>
          <p:cNvPr id="15" name="カギ線コネクタ 14">
            <a:extLst>
              <a:ext uri="{FF2B5EF4-FFF2-40B4-BE49-F238E27FC236}">
                <a16:creationId xmlns:a16="http://schemas.microsoft.com/office/drawing/2014/main" id="{D8721806-7D2D-61D3-F508-FF0F02DB8928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40325" y="3193678"/>
            <a:ext cx="1913963" cy="797856"/>
          </a:xfrm>
          <a:prstGeom prst="bentConnector3">
            <a:avLst>
              <a:gd name="adj1" fmla="val 100117"/>
            </a:avLst>
          </a:prstGeom>
          <a:ln w="381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カギ線コネクタ 20">
            <a:extLst>
              <a:ext uri="{FF2B5EF4-FFF2-40B4-BE49-F238E27FC236}">
                <a16:creationId xmlns:a16="http://schemas.microsoft.com/office/drawing/2014/main" id="{46F15EBF-56FF-244B-3FFC-97572ABBEB5E}"/>
              </a:ext>
            </a:extLst>
          </p:cNvPr>
          <p:cNvCxnSpPr>
            <a:cxnSpLocks/>
          </p:cNvCxnSpPr>
          <p:nvPr/>
        </p:nvCxnSpPr>
        <p:spPr>
          <a:xfrm rot="16200000" flipH="1">
            <a:off x="1588419" y="3762361"/>
            <a:ext cx="3017775" cy="797857"/>
          </a:xfrm>
          <a:prstGeom prst="bentConnector3">
            <a:avLst>
              <a:gd name="adj1" fmla="val 100204"/>
            </a:avLst>
          </a:prstGeom>
          <a:ln w="381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1239AF-7CB2-C504-9BE1-4102B66E7B56}"/>
              </a:ext>
            </a:extLst>
          </p:cNvPr>
          <p:cNvSpPr txBox="1"/>
          <p:nvPr/>
        </p:nvSpPr>
        <p:spPr>
          <a:xfrm>
            <a:off x="275664" y="394446"/>
            <a:ext cx="4845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>
                <a:solidFill>
                  <a:schemeClr val="tx1">
                    <a:lumMod val="50000"/>
                    <a:lumOff val="50000"/>
                  </a:schemeClr>
                </a:solidFill>
              </a:rPr>
              <a:t>プロダクト開発の</a:t>
            </a:r>
            <a:r>
              <a:rPr lang="en-US" altLang="ja-JP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Why</a:t>
            </a:r>
            <a:r>
              <a:rPr lang="ja-JP" altLang="en-US" sz="2800" b="1">
                <a:solidFill>
                  <a:schemeClr val="tx1">
                    <a:lumMod val="50000"/>
                    <a:lumOff val="50000"/>
                  </a:schemeClr>
                </a:solidFill>
              </a:rPr>
              <a:t>の根源</a:t>
            </a:r>
            <a:endParaRPr kumimoji="1" lang="ja-JP" altLang="en-US" sz="28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78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Yoichi Ikegawa</dc:creator>
  <cp:lastModifiedBy>Yoichi Ikegawa</cp:lastModifiedBy>
  <cp:revision>1</cp:revision>
  <dcterms:created xsi:type="dcterms:W3CDTF">2023-08-20T06:44:43Z</dcterms:created>
  <dcterms:modified xsi:type="dcterms:W3CDTF">2023-08-20T06:56:52Z</dcterms:modified>
</cp:coreProperties>
</file>