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C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2"/>
    <p:restoredTop sz="96327"/>
  </p:normalViewPr>
  <p:slideViewPr>
    <p:cSldViewPr snapToGrid="0">
      <p:cViewPr varScale="1">
        <p:scale>
          <a:sx n="118" d="100"/>
          <a:sy n="118" d="100"/>
        </p:scale>
        <p:origin x="240" y="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0A0B5-A403-A577-DBEC-C633C9A08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82B42-A567-D51A-649A-26449728C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24EE5-873E-BBAF-7BDB-77E65E7C4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E0DE-8A27-CA4C-A9AC-0CC641339242}" type="datetimeFigureOut">
              <a:rPr lang="en-JP" smtClean="0"/>
              <a:t>8/2/23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D0F79-58A8-14EA-6E68-D97A31C36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ED18E-2942-1762-5E55-301B31393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0774-1418-D143-96A3-4F56FD797811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13236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B9290-DE71-C0F1-2934-F8AA2AEBB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62926B-A384-1BF8-1404-E2991F466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73E25-15F6-143A-5F7D-9BD0E41A2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E0DE-8A27-CA4C-A9AC-0CC641339242}" type="datetimeFigureOut">
              <a:rPr lang="en-JP" smtClean="0"/>
              <a:t>8/2/23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A2007-3D25-D13D-752D-2C92A0747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46E39-380C-A8AF-A96F-393BFB0D3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0774-1418-D143-96A3-4F56FD797811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24704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AAE101-DAD0-CA0B-513E-5BB7D077F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03AD5D-B611-407D-84AB-E0A3FECEE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C9A8B-5B2F-78D7-2F30-F07ABC48F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E0DE-8A27-CA4C-A9AC-0CC641339242}" type="datetimeFigureOut">
              <a:rPr lang="en-JP" smtClean="0"/>
              <a:t>8/2/23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2293A-26B2-FDC6-3B45-73B51F59A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F120D-1DEF-ADBF-18A8-60B9E4762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0774-1418-D143-96A3-4F56FD797811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29756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7A6BF-2E03-3EE1-7914-D598BF83D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98B13-B2D2-C844-8F33-964375890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B4F30-DC48-7FD5-31B9-1EE5D144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E0DE-8A27-CA4C-A9AC-0CC641339242}" type="datetimeFigureOut">
              <a:rPr lang="en-JP" smtClean="0"/>
              <a:t>8/2/23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C3C59-2B77-1663-B235-03B5627A0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FECD4-AA07-408A-24EF-755FFB0C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0774-1418-D143-96A3-4F56FD797811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91521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97CA1-6FBF-CED9-0BC8-640D5F147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DDCD2-1B56-2B80-0E7A-BDE37E248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EDE61-8C2D-0D39-0549-A2064C572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E0DE-8A27-CA4C-A9AC-0CC641339242}" type="datetimeFigureOut">
              <a:rPr lang="en-JP" smtClean="0"/>
              <a:t>8/2/23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354BE-473F-B01A-B1D4-079D09D2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90C04-23F4-1F8D-F88E-6699FCA46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0774-1418-D143-96A3-4F56FD797811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099066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4A6FC-770E-3AD8-C219-246C3D320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81AEE-38F5-FF4E-0296-A34CA52913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6D0D8-53F2-0104-B966-4D4C39F9A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EE2890-A4D0-E0CC-7E22-30616E0B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E0DE-8A27-CA4C-A9AC-0CC641339242}" type="datetimeFigureOut">
              <a:rPr lang="en-JP" smtClean="0"/>
              <a:t>8/2/23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8CB54-FC50-A10C-EBCC-0FB2A4B89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9BAFD7-B98D-1219-4221-63419094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0774-1418-D143-96A3-4F56FD797811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502345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D4C1C-3EFE-3F01-954B-A9F98AF04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4094A-4607-42F8-301C-30F2CA645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052E8-AE6C-C414-9E4E-817B21B41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ABDB71-8DB2-E2BD-BFAD-2CDFC443F0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38268-AC60-D5F6-A1B5-A6B0D686F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FF65E1-81EB-1D6B-EBE6-B9B7D7D26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E0DE-8A27-CA4C-A9AC-0CC641339242}" type="datetimeFigureOut">
              <a:rPr lang="en-JP" smtClean="0"/>
              <a:t>8/2/23</a:t>
            </a:fld>
            <a:endParaRPr lang="en-JP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4AD671-9F34-FDCF-C897-E76F031D0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A55A5C-7565-5219-947F-8DC0749B6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0774-1418-D143-96A3-4F56FD797811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37680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E8AD6-5B94-E7DB-BE36-DEFF13E34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2D04DC-7F27-EBBC-4BBE-458D432A6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E0DE-8A27-CA4C-A9AC-0CC641339242}" type="datetimeFigureOut">
              <a:rPr lang="en-JP" smtClean="0"/>
              <a:t>8/2/23</a:t>
            </a:fld>
            <a:endParaRPr lang="en-JP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07C2B-ADD1-5DF1-70DB-940197A22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482E1-3D32-6C89-4B19-37FD76139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0774-1418-D143-96A3-4F56FD797811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86100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317255-6E0E-CBE6-FDAD-FDA9AD8DC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E0DE-8A27-CA4C-A9AC-0CC641339242}" type="datetimeFigureOut">
              <a:rPr lang="en-JP" smtClean="0"/>
              <a:t>8/2/23</a:t>
            </a:fld>
            <a:endParaRPr lang="en-JP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44ED8F-10B8-1866-022E-54457C7CA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A4064-7714-DE78-59D3-CF5B0D4C4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0774-1418-D143-96A3-4F56FD797811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56814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D35AA-806B-4319-9811-E4EA02D2D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5E41E-EAC2-76C8-222C-E45698F35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D200A-D28B-8758-3269-20BB106DD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C8223-AB2A-6C5F-EBF7-20F66A1E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E0DE-8A27-CA4C-A9AC-0CC641339242}" type="datetimeFigureOut">
              <a:rPr lang="en-JP" smtClean="0"/>
              <a:t>8/2/23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4DF9A-F32B-A01C-9DF4-18E799AF2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499A62-6247-1D3A-963B-F14A82499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0774-1418-D143-96A3-4F56FD797811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79062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E6836-2268-8E11-D19F-7D86FA775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EE3D58-836B-2969-45F2-9A2B82A744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164FA0-53D7-FD4D-B748-697147508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09AE58-8016-F8F2-FC0E-27B0B084F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E0DE-8A27-CA4C-A9AC-0CC641339242}" type="datetimeFigureOut">
              <a:rPr lang="en-JP" smtClean="0"/>
              <a:t>8/2/23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99C22-6A11-4490-24ED-88A022FF2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C4CB3-3433-A0B9-E463-DF445B0E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A0774-1418-D143-96A3-4F56FD797811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930137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C63199-DBE4-0F71-95C8-B93F1105E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0C971-1575-02F5-633A-113E06E4B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601BE-188F-4BD0-8D7B-A02AF81939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8E0DE-8A27-CA4C-A9AC-0CC641339242}" type="datetimeFigureOut">
              <a:rPr lang="en-JP" smtClean="0"/>
              <a:t>8/2/23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35021-A826-80F9-7BDC-1A9EA5B570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B5895-E957-D7B5-9FA3-84824F02B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A0774-1418-D143-96A3-4F56FD797811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96111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P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6DAAB-B714-D206-9480-8FE7FDF41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668" y="197677"/>
            <a:ext cx="11615532" cy="945321"/>
          </a:xfrm>
          <a:solidFill>
            <a:schemeClr val="accent1"/>
          </a:solidFill>
        </p:spPr>
        <p:txBody>
          <a:bodyPr anchor="ctr" anchorCtr="0">
            <a:normAutofit/>
          </a:bodyPr>
          <a:lstStyle/>
          <a:p>
            <a:pPr algn="l"/>
            <a:r>
              <a:rPr lang="ja-JP" altLang="en-JP" sz="3600">
                <a:solidFill>
                  <a:schemeClr val="bg1"/>
                </a:solidFill>
              </a:rPr>
              <a:t>全体概要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C569A8-C54E-54C9-E53B-7F6096A427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668" y="1302025"/>
            <a:ext cx="11615532" cy="3836031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l"/>
            <a:r>
              <a:rPr lang="ja-JP" altLang="en-US" sz="3600">
                <a:solidFill>
                  <a:schemeClr val="bg1"/>
                </a:solidFill>
              </a:rPr>
              <a:t>詳細内容</a:t>
            </a:r>
            <a:endParaRPr lang="en-JP" sz="36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0C8892-BFC3-97BC-77AD-7602B6D811FB}"/>
              </a:ext>
            </a:extLst>
          </p:cNvPr>
          <p:cNvSpPr txBox="1"/>
          <p:nvPr/>
        </p:nvSpPr>
        <p:spPr>
          <a:xfrm>
            <a:off x="271668" y="6390861"/>
            <a:ext cx="11615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</a:t>
            </a:r>
            <a:r>
              <a:rPr lang="en-JP" dirty="0"/>
              <a:t>Footer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F2C8252-9A99-CE80-CE52-573F82245266}"/>
              </a:ext>
            </a:extLst>
          </p:cNvPr>
          <p:cNvSpPr txBox="1">
            <a:spLocks/>
          </p:cNvSpPr>
          <p:nvPr/>
        </p:nvSpPr>
        <p:spPr>
          <a:xfrm>
            <a:off x="271668" y="5334001"/>
            <a:ext cx="11615532" cy="1036824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>
                <a:solidFill>
                  <a:schemeClr val="bg1"/>
                </a:solidFill>
              </a:rPr>
              <a:t>まとめ</a:t>
            </a:r>
            <a:endParaRPr lang="ja-JP" altLang="en-JP" sz="360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30FC67-BE14-D682-71DF-B4E7270926A7}"/>
              </a:ext>
            </a:extLst>
          </p:cNvPr>
          <p:cNvSpPr/>
          <p:nvPr/>
        </p:nvSpPr>
        <p:spPr>
          <a:xfrm>
            <a:off x="4833256" y="430535"/>
            <a:ext cx="3026229" cy="481654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はじめに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DBE8940-0787-BF71-7FAA-FCE385230F79}"/>
              </a:ext>
            </a:extLst>
          </p:cNvPr>
          <p:cNvSpPr/>
          <p:nvPr/>
        </p:nvSpPr>
        <p:spPr>
          <a:xfrm>
            <a:off x="990600" y="2106934"/>
            <a:ext cx="1948544" cy="2704551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背景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A94920D-5CF0-BBC4-D8C4-289030604E9A}"/>
              </a:ext>
            </a:extLst>
          </p:cNvPr>
          <p:cNvSpPr/>
          <p:nvPr/>
        </p:nvSpPr>
        <p:spPr>
          <a:xfrm>
            <a:off x="3124200" y="2106934"/>
            <a:ext cx="1948544" cy="2704551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課題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33A159D-0647-8AD7-B05C-35536C1BFFAA}"/>
              </a:ext>
            </a:extLst>
          </p:cNvPr>
          <p:cNvSpPr/>
          <p:nvPr/>
        </p:nvSpPr>
        <p:spPr>
          <a:xfrm>
            <a:off x="5257800" y="2106934"/>
            <a:ext cx="1948544" cy="2704551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解決策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2CC4A4F-2D18-9148-F3B2-A033D2A83E17}"/>
              </a:ext>
            </a:extLst>
          </p:cNvPr>
          <p:cNvSpPr/>
          <p:nvPr/>
        </p:nvSpPr>
        <p:spPr>
          <a:xfrm>
            <a:off x="7391400" y="2106935"/>
            <a:ext cx="1948544" cy="853980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解決策①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3DC55E9-F359-8380-4B23-2B68364843C5}"/>
              </a:ext>
            </a:extLst>
          </p:cNvPr>
          <p:cNvSpPr/>
          <p:nvPr/>
        </p:nvSpPr>
        <p:spPr>
          <a:xfrm>
            <a:off x="7391400" y="3021566"/>
            <a:ext cx="1948544" cy="853980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解決策②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CED9874-85E4-0D58-1012-CB3AD5A56B6C}"/>
              </a:ext>
            </a:extLst>
          </p:cNvPr>
          <p:cNvSpPr/>
          <p:nvPr/>
        </p:nvSpPr>
        <p:spPr>
          <a:xfrm>
            <a:off x="7391400" y="3955059"/>
            <a:ext cx="1948544" cy="853980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解決策③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72E5A95-1185-90A3-FC5B-7BF6A77D6C64}"/>
              </a:ext>
            </a:extLst>
          </p:cNvPr>
          <p:cNvSpPr/>
          <p:nvPr/>
        </p:nvSpPr>
        <p:spPr>
          <a:xfrm>
            <a:off x="9492344" y="2106934"/>
            <a:ext cx="1948544" cy="2704551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各案比較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99F6E7B-FA4D-F068-7793-0B652549AFA1}"/>
              </a:ext>
            </a:extLst>
          </p:cNvPr>
          <p:cNvSpPr/>
          <p:nvPr/>
        </p:nvSpPr>
        <p:spPr>
          <a:xfrm>
            <a:off x="4582885" y="5611586"/>
            <a:ext cx="3026229" cy="481654"/>
          </a:xfrm>
          <a:prstGeom prst="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まとめ</a:t>
            </a:r>
          </a:p>
        </p:txBody>
      </p:sp>
    </p:spTree>
    <p:extLst>
      <p:ext uri="{BB962C8B-B14F-4D97-AF65-F5344CB8AC3E}">
        <p14:creationId xmlns:p14="http://schemas.microsoft.com/office/powerpoint/2010/main" val="343933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</Words>
  <Application>Microsoft Macintosh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全体概要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キーメッセージ</dc:title>
  <dc:creator>Yoichi Ikegawa</dc:creator>
  <cp:lastModifiedBy>Yoichi Ikegawa</cp:lastModifiedBy>
  <cp:revision>3</cp:revision>
  <dcterms:created xsi:type="dcterms:W3CDTF">2023-08-01T15:27:52Z</dcterms:created>
  <dcterms:modified xsi:type="dcterms:W3CDTF">2023-08-01T17:13:55Z</dcterms:modified>
</cp:coreProperties>
</file>